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media/image1.jpeg" ContentType="image/jpeg"/>
  <Override PartName="/ppt/theme/theme2.xml" ContentType="application/vnd.openxmlformats-officedocument.theme+xml"/>
  <Override PartName="/ppt/media/image2.jpeg" ContentType="image/jpeg"/>
  <Override PartName="/ppt/notesSlides/notesSlide1.xml" ContentType="application/vnd.openxmlformats-officedocument.presentationml.notesSlide+xml"/>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notesSlides/notesSlide2.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Lst>
  <p:sldSz cx="9144000" cy="51435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Arial"/>
        <a:ea typeface="Arial"/>
        <a:cs typeface="Arial"/>
        <a:sym typeface="Arial"/>
      </a:defRPr>
    </a:lvl1pPr>
    <a:lvl2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Arial"/>
        <a:ea typeface="Arial"/>
        <a:cs typeface="Arial"/>
        <a:sym typeface="Arial"/>
      </a:defRPr>
    </a:lvl2pPr>
    <a:lvl3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Arial"/>
        <a:ea typeface="Arial"/>
        <a:cs typeface="Arial"/>
        <a:sym typeface="Arial"/>
      </a:defRPr>
    </a:lvl3pPr>
    <a:lvl4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Arial"/>
        <a:ea typeface="Arial"/>
        <a:cs typeface="Arial"/>
        <a:sym typeface="Arial"/>
      </a:defRPr>
    </a:lvl4pPr>
    <a:lvl5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Arial"/>
        <a:ea typeface="Arial"/>
        <a:cs typeface="Arial"/>
        <a:sym typeface="Arial"/>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Arial"/>
        <a:ea typeface="Arial"/>
        <a:cs typeface="Arial"/>
        <a:sym typeface="Arial"/>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Arial"/>
        <a:ea typeface="Arial"/>
        <a:cs typeface="Arial"/>
        <a:sym typeface="Arial"/>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Arial"/>
        <a:ea typeface="Arial"/>
        <a:cs typeface="Arial"/>
        <a:sym typeface="Arial"/>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2DBCC"/>
          </a:solidFill>
        </a:fill>
      </a:tcStyle>
    </a:wholeTbl>
    <a:band2H>
      <a:tcTxStyle b="def" i="def"/>
      <a:tcStyle>
        <a:tcBdr/>
        <a:fill>
          <a:solidFill>
            <a:srgbClr val="F9EEE7"/>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4CACD"/>
          </a:solidFill>
        </a:fill>
      </a:tcStyle>
    </a:wholeTbl>
    <a:band2H>
      <a:tcTxStyle b="def" i="def"/>
      <a:tcStyle>
        <a:tcBdr/>
        <a:fill>
          <a:solidFill>
            <a:srgbClr val="F2E7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E2E4"/>
          </a:solidFill>
        </a:fill>
      </a:tcStyle>
    </a:wholeTbl>
    <a:band2H>
      <a:tcTxStyle b="def" i="def"/>
      <a:tcStyle>
        <a:tcBdr/>
        <a:fill>
          <a:solidFill>
            <a:srgbClr val="E6F1F2"/>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4">
              <a:lumOff val="9999"/>
            </a:schemeClr>
          </a:solidFill>
        </a:fill>
      </a:tcStyle>
    </a:wholeTbl>
    <a:band2H>
      <a:tcTxStyle b="def" i="def"/>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chemeClr val="accent4">
              <a:lumOff val="9999"/>
            </a:schemeClr>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65" name="Shape 265"/>
          <p:cNvSpPr/>
          <p:nvPr>
            <p:ph type="sldImg"/>
          </p:nvPr>
        </p:nvSpPr>
        <p:spPr>
          <a:xfrm>
            <a:off x="1143000" y="685800"/>
            <a:ext cx="4572000" cy="3429000"/>
          </a:xfrm>
          <a:prstGeom prst="rect">
            <a:avLst/>
          </a:prstGeom>
        </p:spPr>
        <p:txBody>
          <a:bodyPr/>
          <a:lstStyle/>
          <a:p>
            <a:pPr/>
          </a:p>
        </p:txBody>
      </p:sp>
      <p:sp>
        <p:nvSpPr>
          <p:cNvPr id="266" name="Shape 266"/>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400">
        <a:latin typeface="+mj-lt"/>
        <a:ea typeface="+mj-ea"/>
        <a:cs typeface="+mj-cs"/>
        <a:sym typeface="Helvetica Neue"/>
      </a:defRPr>
    </a:lvl1pPr>
    <a:lvl2pPr indent="228600" latinLnBrk="0">
      <a:defRPr sz="1400">
        <a:latin typeface="+mj-lt"/>
        <a:ea typeface="+mj-ea"/>
        <a:cs typeface="+mj-cs"/>
        <a:sym typeface="Helvetica Neue"/>
      </a:defRPr>
    </a:lvl2pPr>
    <a:lvl3pPr indent="457200" latinLnBrk="0">
      <a:defRPr sz="1400">
        <a:latin typeface="+mj-lt"/>
        <a:ea typeface="+mj-ea"/>
        <a:cs typeface="+mj-cs"/>
        <a:sym typeface="Helvetica Neue"/>
      </a:defRPr>
    </a:lvl3pPr>
    <a:lvl4pPr indent="685800" latinLnBrk="0">
      <a:defRPr sz="1400">
        <a:latin typeface="+mj-lt"/>
        <a:ea typeface="+mj-ea"/>
        <a:cs typeface="+mj-cs"/>
        <a:sym typeface="Helvetica Neue"/>
      </a:defRPr>
    </a:lvl4pPr>
    <a:lvl5pPr indent="914400" latinLnBrk="0">
      <a:defRPr sz="1400">
        <a:latin typeface="+mj-lt"/>
        <a:ea typeface="+mj-ea"/>
        <a:cs typeface="+mj-cs"/>
        <a:sym typeface="Helvetica Neue"/>
      </a:defRPr>
    </a:lvl5pPr>
    <a:lvl6pPr indent="1143000" latinLnBrk="0">
      <a:defRPr sz="1400">
        <a:latin typeface="+mj-lt"/>
        <a:ea typeface="+mj-ea"/>
        <a:cs typeface="+mj-cs"/>
        <a:sym typeface="Helvetica Neue"/>
      </a:defRPr>
    </a:lvl6pPr>
    <a:lvl7pPr indent="1371600" latinLnBrk="0">
      <a:defRPr sz="1400">
        <a:latin typeface="+mj-lt"/>
        <a:ea typeface="+mj-ea"/>
        <a:cs typeface="+mj-cs"/>
        <a:sym typeface="Helvetica Neue"/>
      </a:defRPr>
    </a:lvl7pPr>
    <a:lvl8pPr indent="1600200" latinLnBrk="0">
      <a:defRPr sz="1400">
        <a:latin typeface="+mj-lt"/>
        <a:ea typeface="+mj-ea"/>
        <a:cs typeface="+mj-cs"/>
        <a:sym typeface="Helvetica Neue"/>
      </a:defRPr>
    </a:lvl8pPr>
    <a:lvl9pPr indent="1828800" latinLnBrk="0">
      <a:defRPr sz="1400">
        <a:latin typeface="+mj-lt"/>
        <a:ea typeface="+mj-ea"/>
        <a:cs typeface="+mj-cs"/>
        <a:sym typeface="Helvetica Neu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 Id="rId3" Type="http://schemas.openxmlformats.org/officeDocument/2006/relationships/hyperlink" Target="http://www.vatican.va/content/francesco/fr/apost_constitutions/documents/papa-francesco_costituzione-ap_20180915_episcopalis-communio.html#_ftn23" TargetMode="External"/><Relationship Id="rId4" Type="http://schemas.openxmlformats.org/officeDocument/2006/relationships/hyperlink" Target="http://www.vatican.va/content/francesco/fr/apost_constitutions/documents/papa-francesco_costituzione-ap_20180915_episcopalis-communio.html#_ftn25" TargetMode="External"/><Relationship Id="rId5" Type="http://schemas.openxmlformats.org/officeDocument/2006/relationships/hyperlink" Target="http://www.vatican.va/content/francesco/fr/apost_constitutions/documents/papa-francesco_costituzione-ap_20180915_episcopalis-communio.html#_ftn26" TargetMode="External"/><Relationship Id="rId6" Type="http://schemas.openxmlformats.org/officeDocument/2006/relationships/hyperlink" Target="http://www.vatican.va/content/francesco/fr/apost_constitutions/documents/papa-francesco_costituzione-ap_20180915_episcopalis-communio.html#_ftn27" TargetMode="External"/><Relationship Id="rId7" Type="http://schemas.openxmlformats.org/officeDocument/2006/relationships/hyperlink" Target="http://www.vatican.va/content/francesco/fr/apost_constitutions/documents/papa-francesco_costituzione-ap_20180915_episcopalis-communio.html#_ftn28" TargetMode="External"/><Relationship Id="rId8" Type="http://schemas.openxmlformats.org/officeDocument/2006/relationships/hyperlink" Target="http://www.vatican.va/content/francesco/fr/apost_constitutions/documents/papa-francesco_costituzione-ap_20180915_episcopalis-communio.html#_ftn29" TargetMode="External"/><Relationship Id="rId9" Type="http://schemas.openxmlformats.org/officeDocument/2006/relationships/hyperlink" Target="http://www.vatican.va/content/francesco/fr/apost_constitutions/documents/papa-francesco_costituzione-ap_20180915_episcopalis-communio.html#_ftn30" TargetMode="External"/><Relationship Id="rId10" Type="http://schemas.openxmlformats.org/officeDocument/2006/relationships/hyperlink" Target="http://www.vatican.va/content/francesco/fr/apost_constitutions/documents/papa-francesco_costituzione-ap_20180915_episcopalis-communio.html#_ftn31" TargetMode="External"/></Relationships>

</file>

<file path=ppt/notesSlides/_rels/notesSlide2.xml.rels><?xml version="1.0" encoding="UTF-8"?>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3" name="Shape 283"/>
          <p:cNvSpPr/>
          <p:nvPr>
            <p:ph type="sldImg"/>
          </p:nvPr>
        </p:nvSpPr>
        <p:spPr>
          <a:prstGeom prst="rect">
            <a:avLst/>
          </a:prstGeom>
        </p:spPr>
        <p:txBody>
          <a:bodyPr/>
          <a:lstStyle/>
          <a:p>
            <a:pPr/>
          </a:p>
        </p:txBody>
      </p:sp>
      <p:sp>
        <p:nvSpPr>
          <p:cNvPr id="284" name="Shape 284"/>
          <p:cNvSpPr/>
          <p:nvPr>
            <p:ph type="body" sz="quarter" idx="1"/>
          </p:nvPr>
        </p:nvSpPr>
        <p:spPr>
          <a:prstGeom prst="rect">
            <a:avLst/>
          </a:prstGeom>
        </p:spPr>
        <p:txBody>
          <a:bodyPr/>
          <a:lstStyle/>
          <a:p>
            <a:pPr marL="457200" indent="-298450">
              <a:buClr>
                <a:srgbClr val="000000"/>
              </a:buClr>
              <a:buSzPts val="1100"/>
              <a:buFont typeface="Arial"/>
              <a:buChar char="●"/>
              <a:defRPr sz="1100"/>
            </a:pPr>
            <a:r>
              <a:t>Le Synode des Évêques doit aussi devenir toujours plus un instrument privilégié d’écoute du Peuple de Dieu: «Nous demandons, tout d’abord, à l’Esprit Saint, le don de l’écoute pour les Pères synodaux: écoute de Dieu, jusqu’à entendre avec Lui le cri du Peuple ; écoute du Peuple, jusqu’à y respirer la volonté à laquelle Dieu nous appelle»</a:t>
            </a:r>
            <a:r>
              <a:rPr u="sng">
                <a:solidFill>
                  <a:srgbClr val="0000FF"/>
                </a:solidFill>
                <a:uFill>
                  <a:solidFill>
                    <a:srgbClr val="0000FF"/>
                  </a:solidFill>
                </a:uFill>
                <a:hlinkClick r:id="rId3" invalidUrl="" action="" tgtFrame="" tooltip="" history="1" highlightClick="0" endSnd="0"/>
              </a:rPr>
              <a:t>[23]</a:t>
            </a:r>
            <a:r>
              <a:t>.</a:t>
            </a:r>
          </a:p>
          <a:p>
            <a:pPr marL="457200" indent="-298450">
              <a:buClr>
                <a:srgbClr val="000000"/>
              </a:buClr>
              <a:buSzPts val="1100"/>
              <a:buFont typeface="Arial"/>
              <a:buChar char="●"/>
              <a:defRPr sz="1100"/>
            </a:pPr>
            <a:r>
              <a:t>Bien qu’il soit, dans sa composition, conçu comme un organisme essentiellement épiscopal, le Synode n’évolue pas pour autant séparé du reste des fidèles. Il est, en revanche, un instrument adéquat pour faire entendre le Peuple de Dieu tout entier précisément à travers les Évêques, constitués par Dieu en «d’authentiques gardiens, interprètes et témoins de la foi de toute l’Église» [24], affichant d’Assemblée en Assemblée une expression éloquente de la synodalité comme «dimension constitutive de l’Église»</a:t>
            </a:r>
            <a:r>
              <a:rPr u="sng">
                <a:solidFill>
                  <a:srgbClr val="0000FF"/>
                </a:solidFill>
                <a:uFill>
                  <a:solidFill>
                    <a:srgbClr val="0000FF"/>
                  </a:solidFill>
                </a:uFill>
                <a:hlinkClick r:id="rId4" invalidUrl="" action="" tgtFrame="" tooltip="" history="1" highlightClick="0" endSnd="0"/>
              </a:rPr>
              <a:t>[25]</a:t>
            </a:r>
            <a:r>
              <a:t>.</a:t>
            </a:r>
          </a:p>
          <a:p>
            <a:pPr marL="457200" indent="-298450">
              <a:buClr>
                <a:srgbClr val="000000"/>
              </a:buClr>
              <a:buSzPts val="1100"/>
              <a:buFont typeface="Arial"/>
              <a:buChar char="●"/>
              <a:defRPr sz="1100"/>
            </a:pPr>
            <a:r>
              <a:t>Par conséquent, comme Jean-Paul II l’a affirmé, « toute Assemblée générale du Synode des Évêques est une forte expérience ecclésiale, bien qu'elle reste toujours perfectible dans les modalités de ses procédures. Les Évêques réunis en Synode représentent avant tout leur Église, mais ils ont également présents à l'esprit les apports des Conférences épiscopales par lesquelles ils sont désignés, se faisant porteurs de leurs opinions sur les sujets à traiter. Ils expriment ainsi les souhaits de tout le Corps hiérarchique de l'Église et, en quelque sorte, ceux du peuple chrétien dont ils sont les pasteurs »</a:t>
            </a:r>
            <a:r>
              <a:rPr u="sng">
                <a:solidFill>
                  <a:srgbClr val="0000FF"/>
                </a:solidFill>
                <a:uFill>
                  <a:solidFill>
                    <a:srgbClr val="0000FF"/>
                  </a:solidFill>
                </a:uFill>
                <a:hlinkClick r:id="rId5" invalidUrl="" action="" tgtFrame="" tooltip="" history="1" highlightClick="0" endSnd="0"/>
              </a:rPr>
              <a:t>[26]</a:t>
            </a:r>
            <a:r>
              <a:t>.</a:t>
            </a:r>
          </a:p>
          <a:p>
            <a:pPr marL="457200" indent="-298450">
              <a:buClr>
                <a:srgbClr val="000000"/>
              </a:buClr>
              <a:buSzPts val="1100"/>
              <a:buFont typeface="Arial"/>
              <a:buChar char="●"/>
              <a:defRPr sz="1100"/>
            </a:pPr>
            <a:r>
              <a:t>7. L’histoire de l’Église témoigne largement de l’importance du processus consultatif, afin de connaître l’opinion des Pasteurs et des fidèles en ce qui concerne le bien de l’Église. Cela revêt une telle ampleur que, même lors de la préparation des Assemblées synodales, la consultation de toutes les Églises particulières reçoit une attention spéciale. A ce premier stade, les Évêques, suivant les indications du Secrétariat Général du Synode, soumettent les questions à traiter lors de l’Assemblée synodale, aux Prêtres, aux Diacres et aux fidèles laïcs de leurs Églises, tant séparément que collectivement, sans négliger l’apport précieux qui peut venir des hommes et des femmes Consacrés. De plus, la contribution des organismes de participation des Églises particulières peut se révéler être fondamentale, en particulier le Conseil presbytéral et le Conseil pastoral, à partir desquels véritablement «une Église synodale peut commencer à prendre forme»</a:t>
            </a:r>
            <a:r>
              <a:rPr u="sng">
                <a:solidFill>
                  <a:srgbClr val="0000FF"/>
                </a:solidFill>
                <a:uFill>
                  <a:solidFill>
                    <a:srgbClr val="0000FF"/>
                  </a:solidFill>
                </a:uFill>
                <a:hlinkClick r:id="rId6" invalidUrl="" action="" tgtFrame="" tooltip="" history="1" highlightClick="0" endSnd="0"/>
              </a:rPr>
              <a:t>[27]</a:t>
            </a:r>
            <a:r>
              <a:t>.</a:t>
            </a:r>
          </a:p>
          <a:p>
            <a:pPr marL="457200" indent="-298450">
              <a:buClr>
                <a:srgbClr val="000000"/>
              </a:buClr>
              <a:buSzPts val="1100"/>
              <a:buFont typeface="Arial"/>
              <a:buChar char="●"/>
              <a:defRPr sz="1100"/>
            </a:pPr>
            <a:r>
              <a:t>A la consultation des fidèles s’ensuit, durant la célébration de toute Assemblée synodale, le discernement de la part des Pasteurs désignés à cet effet, unis dans la recherche d’un consensus qui résulte non pas d’une logique humaine, mais de la commune obéissance à l’Esprit Saint. Attentifs au sensus fidei du Peuple de Dieu, – «qui doivent savoir discerner avec attention parmi les courants souvent changeants de l’opinion publique» </a:t>
            </a:r>
            <a:r>
              <a:rPr u="sng">
                <a:solidFill>
                  <a:srgbClr val="0000FF"/>
                </a:solidFill>
                <a:uFill>
                  <a:solidFill>
                    <a:srgbClr val="0000FF"/>
                  </a:solidFill>
                </a:uFill>
                <a:hlinkClick r:id="rId7" invalidUrl="" action="" tgtFrame="" tooltip="" history="1" highlightClick="0" endSnd="0"/>
              </a:rPr>
              <a:t>[28]</a:t>
            </a:r>
            <a:r>
              <a:t> –, les Membres de l’Assemblée offrent au Pontife Romain leur avis, afin que celui-ci puisse lui être utile dans son ministère de Pasteur universel de l’Église. Dans cette perspective, le fait que «le Synode n’ait normalement qu’une fonction consultative n’en diminue pas moins son importance. De fait, dans l’Église, le but de tout organe collégial, qu’il soit consultatif ou délibératif, est toujours la recherche de la vérité ou du bien de l’Église. Ainsi, quand il s’agit de vérifier la même foi, le consensus Ecclesiae n’est pas donné par le nombre des voix, mais il est le fruit de l’action de l’Esprit, âme de l’unique Église du Christ» </a:t>
            </a:r>
            <a:r>
              <a:rPr u="sng">
                <a:solidFill>
                  <a:srgbClr val="0000FF"/>
                </a:solidFill>
                <a:uFill>
                  <a:solidFill>
                    <a:srgbClr val="0000FF"/>
                  </a:solidFill>
                </a:uFill>
                <a:hlinkClick r:id="rId8" invalidUrl="" action="" tgtFrame="" tooltip="" history="1" highlightClick="0" endSnd="0"/>
              </a:rPr>
              <a:t>[29]</a:t>
            </a:r>
            <a:r>
              <a:t>. Dès lors, le vote des Pères synodaux, «s’il résulte moralement unanime, assume un poids qualitatif ecclésial qui dépasse l’aspect simplement formel d’un vote consultatif» </a:t>
            </a:r>
            <a:r>
              <a:rPr u="sng">
                <a:solidFill>
                  <a:srgbClr val="0000FF"/>
                </a:solidFill>
                <a:uFill>
                  <a:solidFill>
                    <a:srgbClr val="0000FF"/>
                  </a:solidFill>
                </a:uFill>
                <a:hlinkClick r:id="rId9" invalidUrl="" action="" tgtFrame="" tooltip="" history="1" highlightClick="0" endSnd="0"/>
              </a:rPr>
              <a:t>[30]</a:t>
            </a:r>
            <a:r>
              <a:t>.</a:t>
            </a:r>
          </a:p>
          <a:p>
            <a:pPr marL="457200" indent="-298450">
              <a:buClr>
                <a:srgbClr val="000000"/>
              </a:buClr>
              <a:buSzPts val="1100"/>
              <a:buFont typeface="Arial"/>
              <a:buChar char="●"/>
              <a:defRPr sz="1100"/>
            </a:pPr>
            <a:r>
              <a:t>Enfin, à la célébration de l’Assemblée du Synode, doit suivre la phase de sa réalisation, avec le but de mettre en œuvre, dans toutes les Églises particulières, la réception des conclusions synodales, accueillies par le Pontife Romain, selon la modalité qu’il aura retenu la plus adéquate. Il est nécessaire, à ce propos, de bien garder à l’esprit que «les cultures sont très différentes entre elles et que tout principe général […] a besoin d’être inculturé pour être observé et appliqué </a:t>
            </a:r>
            <a:r>
              <a:rPr u="sng">
                <a:solidFill>
                  <a:srgbClr val="0000FF"/>
                </a:solidFill>
                <a:uFill>
                  <a:solidFill>
                    <a:srgbClr val="0000FF"/>
                  </a:solidFill>
                </a:uFill>
                <a:hlinkClick r:id="rId10" invalidUrl="" action="" tgtFrame="" tooltip="" history="1" highlightClick="0" endSnd="0"/>
              </a:rPr>
              <a:t>[31]</a:t>
            </a:r>
            <a:r>
              <a:t>.</a:t>
            </a:r>
          </a:p>
          <a:p>
            <a:pPr marL="457200" indent="-298450">
              <a:buClr>
                <a:srgbClr val="000000"/>
              </a:buClr>
              <a:buSzPts val="1100"/>
              <a:buFont typeface="Arial"/>
              <a:buChar char="●"/>
              <a:defRPr sz="1100"/>
            </a:pPr>
            <a:r>
              <a:t>On remarque, ainsi, que le processus synodal a non seulement un point de départ, mais également un point d’arrivée dans le Peuple de Dieu, sur lequel doivent, à travers le rassemblement de l’Assemblée des Pasteurs, se répandre les dons de grâce accordés par l’Esprit Saint.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6" name="Shape 486"/>
          <p:cNvSpPr/>
          <p:nvPr>
            <p:ph type="sldImg"/>
          </p:nvPr>
        </p:nvSpPr>
        <p:spPr>
          <a:prstGeom prst="rect">
            <a:avLst/>
          </a:prstGeom>
        </p:spPr>
        <p:txBody>
          <a:bodyPr/>
          <a:lstStyle/>
          <a:p>
            <a:pPr/>
          </a:p>
        </p:txBody>
      </p:sp>
      <p:sp>
        <p:nvSpPr>
          <p:cNvPr id="487" name="Shape 487"/>
          <p:cNvSpPr/>
          <p:nvPr>
            <p:ph type="body" sz="quarter" idx="1"/>
          </p:nvPr>
        </p:nvSpPr>
        <p:spPr>
          <a:prstGeom prst="rect">
            <a:avLst/>
          </a:prstGeom>
        </p:spPr>
        <p:txBody>
          <a:bodyPr/>
          <a:lstStyle/>
          <a:p>
            <a:pPr marL="457200" indent="-298450">
              <a:buClr>
                <a:srgbClr val="000000"/>
              </a:buClr>
              <a:buSzPts val="1100"/>
              <a:buFont typeface="Arial"/>
              <a:buChar char="●"/>
              <a:defRPr sz="1100"/>
            </a:pPr>
            <a:r>
              <a:t>https://www.vatican.va/roman_curia/congregations/cfaith/cti_documents/rc_cti_20180302_sinodalita_it.html</a:t>
            </a:r>
          </a:p>
          <a:p>
            <a:pPr marL="457200" indent="-298450">
              <a:buClr>
                <a:srgbClr val="000000"/>
              </a:buClr>
              <a:buSzPts val="1100"/>
              <a:buFont typeface="Arial"/>
              <a:buChar char="●"/>
              <a:defRPr sz="1100"/>
            </a:pPr>
            <a:r>
              <a:t>Nous devons avancer sur ce chemin. Le monde dans lequel nous vivons, et que nous sommes appelés à aimer et à servir même dans ses contradictions, exige de l’Eglise le renforcement des synergies dans tous les domaines de sa mission. Le chemin de la synodalité est justement celui que Dieu attend de l’Eglise du troisième millénaire.</a:t>
            </a:r>
          </a:p>
          <a:p>
            <a:pPr marL="457200" indent="-298450">
              <a:buClr>
                <a:srgbClr val="000000"/>
              </a:buClr>
              <a:buSzPts val="1100"/>
              <a:buFont typeface="Arial"/>
              <a:buChar char="●"/>
              <a:defRPr sz="1100"/>
            </a:pPr>
            <a:r>
              <a:t>* * *</a:t>
            </a:r>
          </a:p>
          <a:p>
            <a:pPr marL="457200" indent="-298450">
              <a:buClr>
                <a:srgbClr val="000000"/>
              </a:buClr>
              <a:buSzPts val="1100"/>
              <a:buFont typeface="Arial"/>
              <a:buChar char="●"/>
              <a:defRPr sz="1100"/>
            </a:pPr>
            <a:r>
              <a:t>Ce que le Seigneur nous demande, en un certain sens, est déjà pleinement contenu dans le mot ‘‘Synode’’. Marcher ensemble – Laïcs, Pasteurs, Evêque de Rome – est un concept facile à exprimer en paroles, mais pas si facile à mettre en pratique.</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hyperlink" Target="http://www.synod.va" TargetMode="External"/><Relationship Id="rId5" Type="http://schemas.openxmlformats.org/officeDocument/2006/relationships/hyperlink" Target="https://twitter.com/Synod_va" TargetMode="External"/><Relationship Id="rId6" Type="http://schemas.openxmlformats.org/officeDocument/2006/relationships/image" Target="../media/image5.png"/><Relationship Id="rId7" Type="http://schemas.openxmlformats.org/officeDocument/2006/relationships/hyperlink" Target="https://www.instagram.com/synod.va/" TargetMode="External"/><Relationship Id="rId8" Type="http://schemas.openxmlformats.org/officeDocument/2006/relationships/image" Target="../media/image6.png"/><Relationship Id="rId9" Type="http://schemas.openxmlformats.org/officeDocument/2006/relationships/hyperlink" Target="https://www.facebook.com/synod.va" TargetMode="External"/><Relationship Id="rId10" Type="http://schemas.openxmlformats.org/officeDocument/2006/relationships/image" Target="../media/image7.png"/><Relationship Id="rId11" Type="http://schemas.openxmlformats.org/officeDocument/2006/relationships/image" Target="../media/image1.jpeg"/></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p:bg>
      <p:bgPr>
        <a:solidFill>
          <a:srgbClr val="E52330"/>
        </a:solidFill>
      </p:bgPr>
    </p:bg>
    <p:spTree>
      <p:nvGrpSpPr>
        <p:cNvPr id="1" name=""/>
        <p:cNvGrpSpPr/>
        <p:nvPr/>
      </p:nvGrpSpPr>
      <p:grpSpPr>
        <a:xfrm>
          <a:off x="0" y="0"/>
          <a:ext cx="0" cy="0"/>
          <a:chOff x="0" y="0"/>
          <a:chExt cx="0" cy="0"/>
        </a:xfrm>
      </p:grpSpPr>
      <p:pic>
        <p:nvPicPr>
          <p:cNvPr id="14" name="Obrázok 2" descr="Obrázok 2"/>
          <p:cNvPicPr>
            <a:picLocks noChangeAspect="1"/>
          </p:cNvPicPr>
          <p:nvPr/>
        </p:nvPicPr>
        <p:blipFill>
          <a:blip r:embed="rId2">
            <a:extLst/>
          </a:blip>
          <a:stretch>
            <a:fillRect/>
          </a:stretch>
        </p:blipFill>
        <p:spPr>
          <a:xfrm>
            <a:off x="102555" y="4039430"/>
            <a:ext cx="1248831" cy="1098856"/>
          </a:xfrm>
          <a:prstGeom prst="rect">
            <a:avLst/>
          </a:prstGeom>
          <a:ln w="12700">
            <a:miter lim="400000"/>
          </a:ln>
        </p:spPr>
      </p:pic>
      <p:pic>
        <p:nvPicPr>
          <p:cNvPr id="15" name="Google Shape;6;p38" descr="Google Shape;6;p38"/>
          <p:cNvPicPr>
            <a:picLocks noChangeAspect="1"/>
          </p:cNvPicPr>
          <p:nvPr/>
        </p:nvPicPr>
        <p:blipFill>
          <a:blip r:embed="rId3">
            <a:extLst/>
          </a:blip>
          <a:srcRect l="19" t="0" r="19" b="0"/>
          <a:stretch>
            <a:fillRect/>
          </a:stretch>
        </p:blipFill>
        <p:spPr>
          <a:xfrm>
            <a:off x="1850" y="0"/>
            <a:ext cx="9140301" cy="5143502"/>
          </a:xfrm>
          <a:prstGeom prst="rect">
            <a:avLst/>
          </a:prstGeom>
          <a:ln w="12700">
            <a:miter lim="400000"/>
          </a:ln>
        </p:spPr>
      </p:pic>
      <p:sp>
        <p:nvSpPr>
          <p:cNvPr id="16" name="Google Shape;11;p38"/>
          <p:cNvSpPr txBox="1"/>
          <p:nvPr/>
        </p:nvSpPr>
        <p:spPr>
          <a:xfrm>
            <a:off x="5796000" y="4689339"/>
            <a:ext cx="3000001" cy="33169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r">
              <a:defRPr sz="1000">
                <a:solidFill>
                  <a:schemeClr val="accent2">
                    <a:lumOff val="21764"/>
                  </a:schemeClr>
                </a:solidFill>
                <a:latin typeface="+mj-lt"/>
                <a:ea typeface="+mj-ea"/>
                <a:cs typeface="+mj-cs"/>
                <a:sym typeface="Helvetica Neue"/>
              </a:defRPr>
            </a:lvl1pPr>
          </a:lstStyle>
          <a:p>
            <a:pPr/>
            <a:r>
              <a:t>www.synod.va</a:t>
            </a:r>
          </a:p>
        </p:txBody>
      </p:sp>
      <p:sp>
        <p:nvSpPr>
          <p:cNvPr id="17" name="Google Shape;13;p39"/>
          <p:cNvSpPr/>
          <p:nvPr/>
        </p:nvSpPr>
        <p:spPr>
          <a:xfrm>
            <a:off x="-79326" y="-52901"/>
            <a:ext cx="9308402" cy="5262602"/>
          </a:xfrm>
          <a:prstGeom prst="rect">
            <a:avLst/>
          </a:prstGeom>
          <a:solidFill>
            <a:srgbClr val="FFFFFF"/>
          </a:solidFill>
          <a:ln w="12700">
            <a:miter lim="400000"/>
          </a:ln>
        </p:spPr>
        <p:txBody>
          <a:bodyPr lIns="45719" rIns="45719" anchor="ctr"/>
          <a:lstStyle/>
          <a:p>
            <a:pPr>
              <a:defRPr>
                <a:latin typeface="+mj-lt"/>
                <a:ea typeface="+mj-ea"/>
                <a:cs typeface="+mj-cs"/>
                <a:sym typeface="Helvetica Neue"/>
              </a:defRPr>
            </a:pPr>
          </a:p>
        </p:txBody>
      </p:sp>
      <p:sp>
        <p:nvSpPr>
          <p:cNvPr id="18" name="Text názvu"/>
          <p:cNvSpPr txBox="1"/>
          <p:nvPr>
            <p:ph type="title"/>
          </p:nvPr>
        </p:nvSpPr>
        <p:spPr>
          <a:xfrm>
            <a:off x="404999" y="1790100"/>
            <a:ext cx="8226302" cy="973501"/>
          </a:xfrm>
          <a:prstGeom prst="rect">
            <a:avLst/>
          </a:prstGeom>
        </p:spPr>
        <p:txBody>
          <a:bodyPr/>
          <a:lstStyle>
            <a:lvl1pPr algn="ctr">
              <a:defRPr sz="4400">
                <a:solidFill>
                  <a:schemeClr val="accent1"/>
                </a:solidFill>
              </a:defRPr>
            </a:lvl1pPr>
          </a:lstStyle>
          <a:p>
            <a:pPr/>
            <a:r>
              <a:t>Text názvu</a:t>
            </a:r>
          </a:p>
        </p:txBody>
      </p:sp>
      <p:sp>
        <p:nvSpPr>
          <p:cNvPr id="19" name="Text úrovne 1…"/>
          <p:cNvSpPr txBox="1"/>
          <p:nvPr>
            <p:ph type="body" sz="quarter" idx="1"/>
          </p:nvPr>
        </p:nvSpPr>
        <p:spPr>
          <a:xfrm>
            <a:off x="2237250" y="2855579"/>
            <a:ext cx="4561800" cy="495601"/>
          </a:xfrm>
          <a:prstGeom prst="rect">
            <a:avLst/>
          </a:prstGeom>
        </p:spPr>
        <p:txBody>
          <a:bodyPr/>
          <a:lstStyle>
            <a:lvl1pPr marL="304800" indent="-152400" algn="ctr">
              <a:buClrTx/>
              <a:buSzTx/>
              <a:buFontTx/>
              <a:buNone/>
              <a:defRPr sz="2200">
                <a:solidFill>
                  <a:schemeClr val="accent1"/>
                </a:solidFill>
                <a:latin typeface="Helvetica Neue Light"/>
                <a:ea typeface="Helvetica Neue Light"/>
                <a:cs typeface="Helvetica Neue Light"/>
                <a:sym typeface="Helvetica Neue Light"/>
              </a:defRPr>
            </a:lvl1pPr>
            <a:lvl2pPr marL="304800" indent="304800" algn="ctr">
              <a:buClrTx/>
              <a:buSzTx/>
              <a:buFontTx/>
              <a:buNone/>
              <a:defRPr sz="2200">
                <a:solidFill>
                  <a:schemeClr val="accent1"/>
                </a:solidFill>
                <a:latin typeface="Helvetica Neue Light"/>
                <a:ea typeface="Helvetica Neue Light"/>
                <a:cs typeface="Helvetica Neue Light"/>
                <a:sym typeface="Helvetica Neue Light"/>
              </a:defRPr>
            </a:lvl2pPr>
            <a:lvl3pPr marL="304800" indent="762000" algn="ctr">
              <a:buClrTx/>
              <a:buSzTx/>
              <a:buFontTx/>
              <a:buNone/>
              <a:defRPr sz="2200">
                <a:solidFill>
                  <a:schemeClr val="accent1"/>
                </a:solidFill>
                <a:latin typeface="Helvetica Neue Light"/>
                <a:ea typeface="Helvetica Neue Light"/>
                <a:cs typeface="Helvetica Neue Light"/>
                <a:sym typeface="Helvetica Neue Light"/>
              </a:defRPr>
            </a:lvl3pPr>
            <a:lvl4pPr marL="304800" indent="1219200" algn="ctr">
              <a:buClrTx/>
              <a:buSzTx/>
              <a:buFontTx/>
              <a:buNone/>
              <a:defRPr sz="2200">
                <a:solidFill>
                  <a:schemeClr val="accent1"/>
                </a:solidFill>
                <a:latin typeface="Helvetica Neue Light"/>
                <a:ea typeface="Helvetica Neue Light"/>
                <a:cs typeface="Helvetica Neue Light"/>
                <a:sym typeface="Helvetica Neue Light"/>
              </a:defRPr>
            </a:lvl4pPr>
            <a:lvl5pPr marL="304800" indent="1676400" algn="ctr">
              <a:buClrTx/>
              <a:buSzTx/>
              <a:buFontTx/>
              <a:buNone/>
              <a:defRPr sz="2200">
                <a:solidFill>
                  <a:schemeClr val="accent1"/>
                </a:solidFill>
                <a:latin typeface="Helvetica Neue Light"/>
                <a:ea typeface="Helvetica Neue Light"/>
                <a:cs typeface="Helvetica Neue Light"/>
                <a:sym typeface="Helvetica Neue Light"/>
              </a:defRPr>
            </a:lvl5pPr>
          </a:lstStyle>
          <a:p>
            <a:pPr/>
            <a:r>
              <a:t>Text úrovne 1</a:t>
            </a:r>
          </a:p>
          <a:p>
            <a:pPr lvl="1"/>
            <a:r>
              <a:t>Text úrovne 2</a:t>
            </a:r>
          </a:p>
          <a:p>
            <a:pPr lvl="2"/>
            <a:r>
              <a:t>Text úrovne 3</a:t>
            </a:r>
          </a:p>
          <a:p>
            <a:pPr lvl="3"/>
            <a:r>
              <a:t>Text úrovne 4</a:t>
            </a:r>
          </a:p>
          <a:p>
            <a:pPr lvl="4"/>
            <a:r>
              <a:t>Text úrovne 5</a:t>
            </a:r>
          </a:p>
        </p:txBody>
      </p:sp>
      <p:sp>
        <p:nvSpPr>
          <p:cNvPr id="20" name="Číslo snímky"/>
          <p:cNvSpPr txBox="1"/>
          <p:nvPr>
            <p:ph type="sldNum" sz="quarter" idx="2"/>
          </p:nvPr>
        </p:nvSpPr>
        <p:spPr>
          <a:xfrm>
            <a:off x="4419600" y="4627562"/>
            <a:ext cx="2133600" cy="2794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_AND_BODY">
    <p:spTree>
      <p:nvGrpSpPr>
        <p:cNvPr id="1" name=""/>
        <p:cNvGrpSpPr/>
        <p:nvPr/>
      </p:nvGrpSpPr>
      <p:grpSpPr>
        <a:xfrm>
          <a:off x="0" y="0"/>
          <a:ext cx="0" cy="0"/>
          <a:chOff x="0" y="0"/>
          <a:chExt cx="0" cy="0"/>
        </a:xfrm>
      </p:grpSpPr>
      <p:pic>
        <p:nvPicPr>
          <p:cNvPr id="27" name="Obrázok 2" descr="Obrázok 2"/>
          <p:cNvPicPr>
            <a:picLocks noChangeAspect="1"/>
          </p:cNvPicPr>
          <p:nvPr/>
        </p:nvPicPr>
        <p:blipFill>
          <a:blip r:embed="rId2">
            <a:extLst/>
          </a:blip>
          <a:stretch>
            <a:fillRect/>
          </a:stretch>
        </p:blipFill>
        <p:spPr>
          <a:xfrm>
            <a:off x="102555" y="4039430"/>
            <a:ext cx="1248831" cy="1098856"/>
          </a:xfrm>
          <a:prstGeom prst="rect">
            <a:avLst/>
          </a:prstGeom>
          <a:ln w="12700">
            <a:miter lim="400000"/>
          </a:ln>
        </p:spPr>
      </p:pic>
      <p:pic>
        <p:nvPicPr>
          <p:cNvPr id="28" name="Google Shape;6;p38" descr="Google Shape;6;p38"/>
          <p:cNvPicPr>
            <a:picLocks noChangeAspect="1"/>
          </p:cNvPicPr>
          <p:nvPr/>
        </p:nvPicPr>
        <p:blipFill>
          <a:blip r:embed="rId3">
            <a:extLst/>
          </a:blip>
          <a:srcRect l="19" t="0" r="19" b="0"/>
          <a:stretch>
            <a:fillRect/>
          </a:stretch>
        </p:blipFill>
        <p:spPr>
          <a:xfrm>
            <a:off x="1850" y="0"/>
            <a:ext cx="9140301" cy="5143502"/>
          </a:xfrm>
          <a:prstGeom prst="rect">
            <a:avLst/>
          </a:prstGeom>
          <a:ln w="12700">
            <a:miter lim="400000"/>
          </a:ln>
        </p:spPr>
      </p:pic>
      <p:sp>
        <p:nvSpPr>
          <p:cNvPr id="29" name="Google Shape;11;p38"/>
          <p:cNvSpPr txBox="1"/>
          <p:nvPr/>
        </p:nvSpPr>
        <p:spPr>
          <a:xfrm>
            <a:off x="5796000" y="4689339"/>
            <a:ext cx="3000001" cy="33169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r">
              <a:defRPr sz="1000">
                <a:solidFill>
                  <a:schemeClr val="accent2">
                    <a:lumOff val="21764"/>
                  </a:schemeClr>
                </a:solidFill>
                <a:latin typeface="+mj-lt"/>
                <a:ea typeface="+mj-ea"/>
                <a:cs typeface="+mj-cs"/>
                <a:sym typeface="Helvetica Neue"/>
              </a:defRPr>
            </a:lvl1pPr>
          </a:lstStyle>
          <a:p>
            <a:pPr/>
            <a:r>
              <a:t>www.synod.va</a:t>
            </a:r>
          </a:p>
        </p:txBody>
      </p:sp>
      <p:grpSp>
        <p:nvGrpSpPr>
          <p:cNvPr id="32" name="Google Shape;18;p40"/>
          <p:cNvGrpSpPr/>
          <p:nvPr/>
        </p:nvGrpSpPr>
        <p:grpSpPr>
          <a:xfrm>
            <a:off x="0" y="-50"/>
            <a:ext cx="4575000" cy="5143501"/>
            <a:chOff x="0" y="-24"/>
            <a:chExt cx="4574999" cy="5143500"/>
          </a:xfrm>
        </p:grpSpPr>
        <p:sp>
          <p:nvSpPr>
            <p:cNvPr id="30" name="Obdĺžnik"/>
            <p:cNvSpPr/>
            <p:nvPr/>
          </p:nvSpPr>
          <p:spPr>
            <a:xfrm>
              <a:off x="0" y="-25"/>
              <a:ext cx="4575000" cy="5143501"/>
            </a:xfrm>
            <a:prstGeom prst="rect">
              <a:avLst/>
            </a:prstGeom>
            <a:solidFill>
              <a:srgbClr val="B7B7B7"/>
            </a:solidFill>
            <a:ln w="12700" cap="flat">
              <a:noFill/>
              <a:miter lim="400000"/>
            </a:ln>
            <a:effectLst/>
          </p:spPr>
          <p:txBody>
            <a:bodyPr wrap="square" lIns="45719" tIns="45719" rIns="45719" bIns="45719" numCol="1" anchor="ctr">
              <a:noAutofit/>
            </a:bodyPr>
            <a:lstStyle/>
            <a:p>
              <a:pPr algn="ctr">
                <a:defRPr sz="1000">
                  <a:latin typeface="+mj-lt"/>
                  <a:ea typeface="+mj-ea"/>
                  <a:cs typeface="+mj-cs"/>
                  <a:sym typeface="Helvetica Neue"/>
                </a:defRPr>
              </a:pPr>
            </a:p>
          </p:txBody>
        </p:sp>
        <p:sp>
          <p:nvSpPr>
            <p:cNvPr id="31" name="Put the photo over this grey rectangle.…"/>
            <p:cNvSpPr txBox="1"/>
            <p:nvPr/>
          </p:nvSpPr>
          <p:spPr>
            <a:xfrm>
              <a:off x="0" y="2304633"/>
              <a:ext cx="4575000" cy="53418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p>
              <a:pPr algn="ctr">
                <a:defRPr sz="1200">
                  <a:latin typeface="+mj-lt"/>
                  <a:ea typeface="+mj-ea"/>
                  <a:cs typeface="+mj-cs"/>
                  <a:sym typeface="Helvetica Neue"/>
                </a:defRPr>
              </a:pPr>
              <a:r>
                <a:t>Put the photo over this grey rectangle.</a:t>
              </a:r>
            </a:p>
            <a:p>
              <a:pPr algn="ctr">
                <a:defRPr sz="1200">
                  <a:latin typeface="+mj-lt"/>
                  <a:ea typeface="+mj-ea"/>
                  <a:cs typeface="+mj-cs"/>
                  <a:sym typeface="Helvetica Neue"/>
                </a:defRPr>
              </a:pPr>
              <a:r>
                <a:t>If necessary, cut it following the rectangle’s size.</a:t>
              </a:r>
            </a:p>
          </p:txBody>
        </p:sp>
      </p:grpSp>
      <p:sp>
        <p:nvSpPr>
          <p:cNvPr id="33" name="Text úrovne 1…"/>
          <p:cNvSpPr txBox="1"/>
          <p:nvPr>
            <p:ph type="body" sz="quarter" idx="1"/>
          </p:nvPr>
        </p:nvSpPr>
        <p:spPr>
          <a:xfrm>
            <a:off x="4879049" y="1586674"/>
            <a:ext cx="2816401" cy="1824602"/>
          </a:xfrm>
          <a:prstGeom prst="rect">
            <a:avLst/>
          </a:prstGeom>
        </p:spPr>
        <p:txBody>
          <a:bodyPr/>
          <a:lstStyle/>
          <a:p>
            <a:pPr/>
            <a:r>
              <a:t>Text úrovne 1</a:t>
            </a:r>
          </a:p>
          <a:p>
            <a:pPr lvl="1"/>
            <a:r>
              <a:t>Text úrovne 2</a:t>
            </a:r>
          </a:p>
          <a:p>
            <a:pPr lvl="2"/>
            <a:r>
              <a:t>Text úrovne 3</a:t>
            </a:r>
          </a:p>
          <a:p>
            <a:pPr lvl="3"/>
            <a:r>
              <a:t>Text úrovne 4</a:t>
            </a:r>
          </a:p>
          <a:p>
            <a:pPr lvl="4"/>
            <a:r>
              <a:t>Text úrovne 5</a:t>
            </a:r>
          </a:p>
        </p:txBody>
      </p:sp>
      <p:sp>
        <p:nvSpPr>
          <p:cNvPr id="34" name="Číslo snímky"/>
          <p:cNvSpPr txBox="1"/>
          <p:nvPr>
            <p:ph type="sldNum" sz="quarter" idx="2"/>
          </p:nvPr>
        </p:nvSpPr>
        <p:spPr>
          <a:xfrm>
            <a:off x="8767370" y="4685836"/>
            <a:ext cx="308530" cy="307006"/>
          </a:xfrm>
          <a:prstGeom prst="rect">
            <a:avLst/>
          </a:prstGeom>
        </p:spPr>
        <p:txBody>
          <a:bodyPr anchor="t"/>
          <a:lstStyle>
            <a:lvl1pPr>
              <a:defRPr sz="800">
                <a:solidFill>
                  <a:schemeClr val="accent2">
                    <a:lumOff val="21764"/>
                  </a:schemeClr>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hoto and two columns text">
    <p:spTree>
      <p:nvGrpSpPr>
        <p:cNvPr id="1" name=""/>
        <p:cNvGrpSpPr/>
        <p:nvPr/>
      </p:nvGrpSpPr>
      <p:grpSpPr>
        <a:xfrm>
          <a:off x="0" y="0"/>
          <a:ext cx="0" cy="0"/>
          <a:chOff x="0" y="0"/>
          <a:chExt cx="0" cy="0"/>
        </a:xfrm>
      </p:grpSpPr>
      <p:pic>
        <p:nvPicPr>
          <p:cNvPr id="41" name="Obrázok 2" descr="Obrázok 2"/>
          <p:cNvPicPr>
            <a:picLocks noChangeAspect="1"/>
          </p:cNvPicPr>
          <p:nvPr/>
        </p:nvPicPr>
        <p:blipFill>
          <a:blip r:embed="rId2">
            <a:extLst/>
          </a:blip>
          <a:stretch>
            <a:fillRect/>
          </a:stretch>
        </p:blipFill>
        <p:spPr>
          <a:xfrm>
            <a:off x="102555" y="4039430"/>
            <a:ext cx="1248831" cy="1098856"/>
          </a:xfrm>
          <a:prstGeom prst="rect">
            <a:avLst/>
          </a:prstGeom>
          <a:ln w="12700">
            <a:miter lim="400000"/>
          </a:ln>
        </p:spPr>
      </p:pic>
      <p:pic>
        <p:nvPicPr>
          <p:cNvPr id="42" name="Google Shape;6;p38" descr="Google Shape;6;p38"/>
          <p:cNvPicPr>
            <a:picLocks noChangeAspect="1"/>
          </p:cNvPicPr>
          <p:nvPr/>
        </p:nvPicPr>
        <p:blipFill>
          <a:blip r:embed="rId3">
            <a:extLst/>
          </a:blip>
          <a:srcRect l="19" t="0" r="19" b="0"/>
          <a:stretch>
            <a:fillRect/>
          </a:stretch>
        </p:blipFill>
        <p:spPr>
          <a:xfrm>
            <a:off x="1850" y="0"/>
            <a:ext cx="9140301" cy="5143502"/>
          </a:xfrm>
          <a:prstGeom prst="rect">
            <a:avLst/>
          </a:prstGeom>
          <a:ln w="12700">
            <a:miter lim="400000"/>
          </a:ln>
        </p:spPr>
      </p:pic>
      <p:sp>
        <p:nvSpPr>
          <p:cNvPr id="43" name="Google Shape;11;p38"/>
          <p:cNvSpPr txBox="1"/>
          <p:nvPr/>
        </p:nvSpPr>
        <p:spPr>
          <a:xfrm>
            <a:off x="5796000" y="4689339"/>
            <a:ext cx="3000001" cy="33169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r">
              <a:defRPr sz="1000">
                <a:solidFill>
                  <a:schemeClr val="accent2">
                    <a:lumOff val="21764"/>
                  </a:schemeClr>
                </a:solidFill>
                <a:latin typeface="+mj-lt"/>
                <a:ea typeface="+mj-ea"/>
                <a:cs typeface="+mj-cs"/>
                <a:sym typeface="Helvetica Neue"/>
              </a:defRPr>
            </a:lvl1pPr>
          </a:lstStyle>
          <a:p>
            <a:pPr/>
            <a:r>
              <a:t>www.synod.va</a:t>
            </a:r>
          </a:p>
        </p:txBody>
      </p:sp>
      <p:sp>
        <p:nvSpPr>
          <p:cNvPr id="44" name="Text názvu"/>
          <p:cNvSpPr txBox="1"/>
          <p:nvPr>
            <p:ph type="title"/>
          </p:nvPr>
        </p:nvSpPr>
        <p:spPr>
          <a:xfrm>
            <a:off x="276299" y="1227975"/>
            <a:ext cx="4802701" cy="637201"/>
          </a:xfrm>
          <a:prstGeom prst="rect">
            <a:avLst/>
          </a:prstGeom>
        </p:spPr>
        <p:txBody>
          <a:bodyPr/>
          <a:lstStyle>
            <a:lvl1pPr>
              <a:defRPr sz="2500"/>
            </a:lvl1pPr>
          </a:lstStyle>
          <a:p>
            <a:pPr/>
            <a:r>
              <a:t>Text názvu</a:t>
            </a:r>
          </a:p>
        </p:txBody>
      </p:sp>
      <p:sp>
        <p:nvSpPr>
          <p:cNvPr id="45" name="Text úrovne 1…"/>
          <p:cNvSpPr txBox="1"/>
          <p:nvPr>
            <p:ph type="body" sz="quarter" idx="1"/>
          </p:nvPr>
        </p:nvSpPr>
        <p:spPr>
          <a:xfrm>
            <a:off x="2834750" y="1946649"/>
            <a:ext cx="2244301" cy="2127301"/>
          </a:xfrm>
          <a:prstGeom prst="rect">
            <a:avLst/>
          </a:prstGeom>
        </p:spPr>
        <p:txBody>
          <a:bodyPr/>
          <a:lstStyle/>
          <a:p>
            <a:pPr/>
            <a:r>
              <a:t>Text úrovne 1</a:t>
            </a:r>
          </a:p>
          <a:p>
            <a:pPr lvl="1"/>
            <a:r>
              <a:t>Text úrovne 2</a:t>
            </a:r>
          </a:p>
          <a:p>
            <a:pPr lvl="2"/>
            <a:r>
              <a:t>Text úrovne 3</a:t>
            </a:r>
          </a:p>
          <a:p>
            <a:pPr lvl="3"/>
            <a:r>
              <a:t>Text úrovne 4</a:t>
            </a:r>
          </a:p>
          <a:p>
            <a:pPr lvl="4"/>
            <a:r>
              <a:t>Text úrovne 5</a:t>
            </a:r>
          </a:p>
        </p:txBody>
      </p:sp>
      <p:grpSp>
        <p:nvGrpSpPr>
          <p:cNvPr id="48" name="Google Shape;24;p41"/>
          <p:cNvGrpSpPr/>
          <p:nvPr/>
        </p:nvGrpSpPr>
        <p:grpSpPr>
          <a:xfrm>
            <a:off x="5298374" y="0"/>
            <a:ext cx="3845702" cy="5143500"/>
            <a:chOff x="0" y="0"/>
            <a:chExt cx="3845700" cy="5143500"/>
          </a:xfrm>
        </p:grpSpPr>
        <p:sp>
          <p:nvSpPr>
            <p:cNvPr id="46" name="Obdĺžnik"/>
            <p:cNvSpPr/>
            <p:nvPr/>
          </p:nvSpPr>
          <p:spPr>
            <a:xfrm>
              <a:off x="-1" y="0"/>
              <a:ext cx="3845702" cy="5143500"/>
            </a:xfrm>
            <a:prstGeom prst="rect">
              <a:avLst/>
            </a:prstGeom>
            <a:solidFill>
              <a:srgbClr val="B7B7B7"/>
            </a:solidFill>
            <a:ln w="12700" cap="flat">
              <a:noFill/>
              <a:miter lim="400000"/>
            </a:ln>
            <a:effectLst/>
          </p:spPr>
          <p:txBody>
            <a:bodyPr wrap="square" lIns="45719" tIns="45719" rIns="45719" bIns="45719" numCol="1" anchor="ctr">
              <a:noAutofit/>
            </a:bodyPr>
            <a:lstStyle/>
            <a:p>
              <a:pPr algn="ctr">
                <a:defRPr sz="1200">
                  <a:latin typeface="+mj-lt"/>
                  <a:ea typeface="+mj-ea"/>
                  <a:cs typeface="+mj-cs"/>
                  <a:sym typeface="Helvetica Neue"/>
                </a:defRPr>
              </a:pPr>
            </a:p>
          </p:txBody>
        </p:sp>
        <p:sp>
          <p:nvSpPr>
            <p:cNvPr id="47" name="Put the photo over this grey rectangle.…"/>
            <p:cNvSpPr txBox="1"/>
            <p:nvPr/>
          </p:nvSpPr>
          <p:spPr>
            <a:xfrm>
              <a:off x="-1" y="2304658"/>
              <a:ext cx="3845702" cy="53418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p>
              <a:pPr algn="ctr">
                <a:defRPr sz="1200">
                  <a:latin typeface="+mj-lt"/>
                  <a:ea typeface="+mj-ea"/>
                  <a:cs typeface="+mj-cs"/>
                  <a:sym typeface="Helvetica Neue"/>
                </a:defRPr>
              </a:pPr>
              <a:r>
                <a:t>Put the photo over this grey rectangle.</a:t>
              </a:r>
            </a:p>
            <a:p>
              <a:pPr algn="ctr">
                <a:defRPr sz="1200">
                  <a:latin typeface="+mj-lt"/>
                  <a:ea typeface="+mj-ea"/>
                  <a:cs typeface="+mj-cs"/>
                  <a:sym typeface="Helvetica Neue"/>
                </a:defRPr>
              </a:pPr>
              <a:r>
                <a:t>If necessary, cut it following the rectangle’s size.</a:t>
              </a:r>
            </a:p>
          </p:txBody>
        </p:sp>
      </p:grpSp>
      <p:sp>
        <p:nvSpPr>
          <p:cNvPr id="49" name="Číslo snímky"/>
          <p:cNvSpPr txBox="1"/>
          <p:nvPr>
            <p:ph type="sldNum" sz="quarter" idx="2"/>
          </p:nvPr>
        </p:nvSpPr>
        <p:spPr>
          <a:xfrm>
            <a:off x="8767370" y="4685836"/>
            <a:ext cx="308530" cy="307006"/>
          </a:xfrm>
          <a:prstGeom prst="rect">
            <a:avLst/>
          </a:prstGeom>
        </p:spPr>
        <p:txBody>
          <a:bodyPr anchor="t"/>
          <a:lstStyle>
            <a:lvl1pPr>
              <a:defRPr sz="800">
                <a:solidFill>
                  <a:srgbClr val="FFFFFF"/>
                </a:solidFill>
              </a:defRPr>
            </a:lvl1pPr>
          </a:lstStyle>
          <a:p>
            <a:pPr/>
            <a:fld id="{86CB4B4D-7CA3-9044-876B-883B54F8677D}" type="slidenum"/>
          </a:p>
        </p:txBody>
      </p:sp>
      <p:sp>
        <p:nvSpPr>
          <p:cNvPr id="50" name="Google Shape;27;p41"/>
          <p:cNvSpPr txBox="1"/>
          <p:nvPr>
            <p:ph type="body" sz="quarter" idx="21"/>
          </p:nvPr>
        </p:nvSpPr>
        <p:spPr>
          <a:xfrm>
            <a:off x="276299" y="1946649"/>
            <a:ext cx="2244301" cy="2127301"/>
          </a:xfrm>
          <a:prstGeom prst="rect">
            <a:avLst/>
          </a:prstGeom>
        </p:spPr>
        <p:txBody>
          <a:bodyPr/>
          <a:lstStyle/>
          <a:p>
            <a:pPr/>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OBJECT">
    <p:spTree>
      <p:nvGrpSpPr>
        <p:cNvPr id="1" name=""/>
        <p:cNvGrpSpPr/>
        <p:nvPr/>
      </p:nvGrpSpPr>
      <p:grpSpPr>
        <a:xfrm>
          <a:off x="0" y="0"/>
          <a:ext cx="0" cy="0"/>
          <a:chOff x="0" y="0"/>
          <a:chExt cx="0" cy="0"/>
        </a:xfrm>
      </p:grpSpPr>
      <p:sp>
        <p:nvSpPr>
          <p:cNvPr id="57" name="Text názvu"/>
          <p:cNvSpPr txBox="1"/>
          <p:nvPr>
            <p:ph type="title"/>
          </p:nvPr>
        </p:nvSpPr>
        <p:spPr>
          <a:prstGeom prst="rect">
            <a:avLst/>
          </a:prstGeom>
        </p:spPr>
        <p:txBody>
          <a:bodyPr/>
          <a:lstStyle/>
          <a:p>
            <a:pPr/>
            <a:r>
              <a:t>Text názvu</a:t>
            </a:r>
          </a:p>
        </p:txBody>
      </p:sp>
      <p:sp>
        <p:nvSpPr>
          <p:cNvPr id="58" name="Text úrovne 1…"/>
          <p:cNvSpPr txBox="1"/>
          <p:nvPr>
            <p:ph type="body" idx="1"/>
          </p:nvPr>
        </p:nvSpPr>
        <p:spPr>
          <a:prstGeom prst="rect">
            <a:avLst/>
          </a:prstGeom>
        </p:spPr>
        <p:txBody>
          <a:bodyPr/>
          <a:lstStyle/>
          <a:p>
            <a:pPr/>
            <a:r>
              <a:t>Text úrovne 1</a:t>
            </a:r>
          </a:p>
          <a:p>
            <a:pPr lvl="1"/>
            <a:r>
              <a:t>Text úrovne 2</a:t>
            </a:r>
          </a:p>
          <a:p>
            <a:pPr lvl="2"/>
            <a:r>
              <a:t>Text úrovne 3</a:t>
            </a:r>
          </a:p>
          <a:p>
            <a:pPr lvl="3"/>
            <a:r>
              <a:t>Text úrovne 4</a:t>
            </a:r>
          </a:p>
          <a:p>
            <a:pPr lvl="4"/>
            <a:r>
              <a:t>Text úrovne 5</a:t>
            </a:r>
          </a:p>
        </p:txBody>
      </p:sp>
      <p:sp>
        <p:nvSpPr>
          <p:cNvPr id="59" name="Číslo snímky"/>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
    <p:spTree>
      <p:nvGrpSpPr>
        <p:cNvPr id="1" name=""/>
        <p:cNvGrpSpPr/>
        <p:nvPr/>
      </p:nvGrpSpPr>
      <p:grpSpPr>
        <a:xfrm>
          <a:off x="0" y="0"/>
          <a:ext cx="0" cy="0"/>
          <a:chOff x="0" y="0"/>
          <a:chExt cx="0" cy="0"/>
        </a:xfrm>
      </p:grpSpPr>
      <p:pic>
        <p:nvPicPr>
          <p:cNvPr id="66" name="Obrázok 2" descr="Obrázok 2"/>
          <p:cNvPicPr>
            <a:picLocks noChangeAspect="1"/>
          </p:cNvPicPr>
          <p:nvPr/>
        </p:nvPicPr>
        <p:blipFill>
          <a:blip r:embed="rId2">
            <a:extLst/>
          </a:blip>
          <a:stretch>
            <a:fillRect/>
          </a:stretch>
        </p:blipFill>
        <p:spPr>
          <a:xfrm>
            <a:off x="102555" y="4039430"/>
            <a:ext cx="1248831" cy="1098856"/>
          </a:xfrm>
          <a:prstGeom prst="rect">
            <a:avLst/>
          </a:prstGeom>
          <a:ln w="12700">
            <a:miter lim="400000"/>
          </a:ln>
        </p:spPr>
      </p:pic>
      <p:pic>
        <p:nvPicPr>
          <p:cNvPr id="67" name="Google Shape;6;p38" descr="Google Shape;6;p38"/>
          <p:cNvPicPr>
            <a:picLocks noChangeAspect="1"/>
          </p:cNvPicPr>
          <p:nvPr/>
        </p:nvPicPr>
        <p:blipFill>
          <a:blip r:embed="rId3">
            <a:extLst/>
          </a:blip>
          <a:srcRect l="19" t="0" r="19" b="0"/>
          <a:stretch>
            <a:fillRect/>
          </a:stretch>
        </p:blipFill>
        <p:spPr>
          <a:xfrm>
            <a:off x="1850" y="0"/>
            <a:ext cx="9140301" cy="5143502"/>
          </a:xfrm>
          <a:prstGeom prst="rect">
            <a:avLst/>
          </a:prstGeom>
          <a:ln w="12700">
            <a:miter lim="400000"/>
          </a:ln>
        </p:spPr>
      </p:pic>
      <p:sp>
        <p:nvSpPr>
          <p:cNvPr id="68" name="Google Shape;11;p38"/>
          <p:cNvSpPr txBox="1"/>
          <p:nvPr/>
        </p:nvSpPr>
        <p:spPr>
          <a:xfrm>
            <a:off x="5796000" y="4689339"/>
            <a:ext cx="3000001" cy="33169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r">
              <a:defRPr sz="1000">
                <a:solidFill>
                  <a:schemeClr val="accent2">
                    <a:lumOff val="21764"/>
                  </a:schemeClr>
                </a:solidFill>
                <a:latin typeface="+mj-lt"/>
                <a:ea typeface="+mj-ea"/>
                <a:cs typeface="+mj-cs"/>
                <a:sym typeface="Helvetica Neue"/>
              </a:defRPr>
            </a:lvl1pPr>
          </a:lstStyle>
          <a:p>
            <a:pPr/>
            <a:r>
              <a:t>www.synod.va</a:t>
            </a:r>
          </a:p>
        </p:txBody>
      </p:sp>
      <p:grpSp>
        <p:nvGrpSpPr>
          <p:cNvPr id="71" name="Google Shape;35;p43"/>
          <p:cNvGrpSpPr/>
          <p:nvPr/>
        </p:nvGrpSpPr>
        <p:grpSpPr>
          <a:xfrm>
            <a:off x="249" y="0"/>
            <a:ext cx="9144001" cy="5143500"/>
            <a:chOff x="124" y="0"/>
            <a:chExt cx="9144000" cy="5143500"/>
          </a:xfrm>
        </p:grpSpPr>
        <p:sp>
          <p:nvSpPr>
            <p:cNvPr id="69" name="Obdĺžnik"/>
            <p:cNvSpPr/>
            <p:nvPr/>
          </p:nvSpPr>
          <p:spPr>
            <a:xfrm>
              <a:off x="124" y="0"/>
              <a:ext cx="9144001" cy="5143500"/>
            </a:xfrm>
            <a:prstGeom prst="rect">
              <a:avLst/>
            </a:prstGeom>
            <a:solidFill>
              <a:srgbClr val="B7B7B7"/>
            </a:solidFill>
            <a:ln w="12700" cap="flat">
              <a:noFill/>
              <a:miter lim="400000"/>
            </a:ln>
            <a:effectLst/>
          </p:spPr>
          <p:txBody>
            <a:bodyPr wrap="square" lIns="45719" tIns="45719" rIns="45719" bIns="45719" numCol="1" anchor="ctr">
              <a:noAutofit/>
            </a:bodyPr>
            <a:lstStyle/>
            <a:p>
              <a:pPr algn="ctr">
                <a:defRPr sz="1200">
                  <a:latin typeface="+mj-lt"/>
                  <a:ea typeface="+mj-ea"/>
                  <a:cs typeface="+mj-cs"/>
                  <a:sym typeface="Helvetica Neue"/>
                </a:defRPr>
              </a:pPr>
            </a:p>
          </p:txBody>
        </p:sp>
        <p:sp>
          <p:nvSpPr>
            <p:cNvPr id="70" name="Put the photo over this grey rectangle.…"/>
            <p:cNvSpPr txBox="1"/>
            <p:nvPr/>
          </p:nvSpPr>
          <p:spPr>
            <a:xfrm>
              <a:off x="124" y="2304658"/>
              <a:ext cx="9144001" cy="53418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p>
              <a:pPr algn="ctr">
                <a:defRPr sz="1200">
                  <a:latin typeface="+mj-lt"/>
                  <a:ea typeface="+mj-ea"/>
                  <a:cs typeface="+mj-cs"/>
                  <a:sym typeface="Helvetica Neue"/>
                </a:defRPr>
              </a:pPr>
              <a:r>
                <a:t>Put the photo over this grey rectangle.</a:t>
              </a:r>
            </a:p>
            <a:p>
              <a:pPr algn="ctr">
                <a:defRPr sz="1200">
                  <a:latin typeface="+mj-lt"/>
                  <a:ea typeface="+mj-ea"/>
                  <a:cs typeface="+mj-cs"/>
                  <a:sym typeface="Helvetica Neue"/>
                </a:defRPr>
              </a:pPr>
              <a:r>
                <a:t>If necessary, cut it following the rectangle’s size.</a:t>
              </a:r>
            </a:p>
          </p:txBody>
        </p:sp>
      </p:grpSp>
      <p:sp>
        <p:nvSpPr>
          <p:cNvPr id="72" name="Číslo snímky"/>
          <p:cNvSpPr txBox="1"/>
          <p:nvPr>
            <p:ph type="sldNum" sz="quarter" idx="2"/>
          </p:nvPr>
        </p:nvSpPr>
        <p:spPr>
          <a:xfrm>
            <a:off x="8767370" y="4685836"/>
            <a:ext cx="308530" cy="307006"/>
          </a:xfrm>
          <a:prstGeom prst="rect">
            <a:avLst/>
          </a:prstGeom>
        </p:spPr>
        <p:txBody>
          <a:bodyPr anchor="t"/>
          <a:lstStyle>
            <a:lvl1pPr>
              <a:defRPr sz="800">
                <a:solidFill>
                  <a:srgbClr val="FFFFFF"/>
                </a:solidFill>
              </a:defRPr>
            </a:lvl1pPr>
          </a:lstStyle>
          <a:p>
            <a:pPr/>
            <a:fld id="{86CB4B4D-7CA3-9044-876B-883B54F8677D}" type="slidenum"/>
          </a:p>
        </p:txBody>
      </p:sp>
      <p:sp>
        <p:nvSpPr>
          <p:cNvPr id="73" name="Text úrovne 1…"/>
          <p:cNvSpPr txBox="1"/>
          <p:nvPr>
            <p:ph type="body" sz="quarter" idx="1"/>
          </p:nvPr>
        </p:nvSpPr>
        <p:spPr>
          <a:xfrm>
            <a:off x="678375" y="1670624"/>
            <a:ext cx="5082900" cy="1154401"/>
          </a:xfrm>
          <a:prstGeom prst="rect">
            <a:avLst/>
          </a:prstGeom>
        </p:spPr>
        <p:txBody>
          <a:bodyPr/>
          <a:lstStyle/>
          <a:p>
            <a:pPr/>
            <a:r>
              <a:t>Text úrovne 1</a:t>
            </a:r>
          </a:p>
          <a:p>
            <a:pPr lvl="1"/>
            <a:r>
              <a:t>Text úrovne 2</a:t>
            </a:r>
          </a:p>
          <a:p>
            <a:pPr lvl="2"/>
            <a:r>
              <a:t>Text úrovne 3</a:t>
            </a:r>
          </a:p>
          <a:p>
            <a:pPr lvl="3"/>
            <a:r>
              <a:t>Text úrovne 4</a:t>
            </a:r>
          </a:p>
          <a:p>
            <a:pPr lvl="4"/>
            <a:r>
              <a:t>Text úrovne 5</a:t>
            </a:r>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ig title">
    <p:spTree>
      <p:nvGrpSpPr>
        <p:cNvPr id="1" name=""/>
        <p:cNvGrpSpPr/>
        <p:nvPr/>
      </p:nvGrpSpPr>
      <p:grpSpPr>
        <a:xfrm>
          <a:off x="0" y="0"/>
          <a:ext cx="0" cy="0"/>
          <a:chOff x="0" y="0"/>
          <a:chExt cx="0" cy="0"/>
        </a:xfrm>
      </p:grpSpPr>
      <p:pic>
        <p:nvPicPr>
          <p:cNvPr id="80" name="Obrázok 2" descr="Obrázok 2"/>
          <p:cNvPicPr>
            <a:picLocks noChangeAspect="1"/>
          </p:cNvPicPr>
          <p:nvPr/>
        </p:nvPicPr>
        <p:blipFill>
          <a:blip r:embed="rId2">
            <a:extLst/>
          </a:blip>
          <a:stretch>
            <a:fillRect/>
          </a:stretch>
        </p:blipFill>
        <p:spPr>
          <a:xfrm>
            <a:off x="102555" y="4039430"/>
            <a:ext cx="1248831" cy="1098856"/>
          </a:xfrm>
          <a:prstGeom prst="rect">
            <a:avLst/>
          </a:prstGeom>
          <a:ln w="12700">
            <a:miter lim="400000"/>
          </a:ln>
        </p:spPr>
      </p:pic>
      <p:pic>
        <p:nvPicPr>
          <p:cNvPr id="81" name="Google Shape;6;p38" descr="Google Shape;6;p38"/>
          <p:cNvPicPr>
            <a:picLocks noChangeAspect="1"/>
          </p:cNvPicPr>
          <p:nvPr/>
        </p:nvPicPr>
        <p:blipFill>
          <a:blip r:embed="rId3">
            <a:extLst/>
          </a:blip>
          <a:srcRect l="19" t="0" r="19" b="0"/>
          <a:stretch>
            <a:fillRect/>
          </a:stretch>
        </p:blipFill>
        <p:spPr>
          <a:xfrm>
            <a:off x="1850" y="0"/>
            <a:ext cx="9140301" cy="5143502"/>
          </a:xfrm>
          <a:prstGeom prst="rect">
            <a:avLst/>
          </a:prstGeom>
          <a:ln w="12700">
            <a:miter lim="400000"/>
          </a:ln>
        </p:spPr>
      </p:pic>
      <p:sp>
        <p:nvSpPr>
          <p:cNvPr id="82" name="Google Shape;11;p38"/>
          <p:cNvSpPr txBox="1"/>
          <p:nvPr/>
        </p:nvSpPr>
        <p:spPr>
          <a:xfrm>
            <a:off x="5796000" y="4689339"/>
            <a:ext cx="3000001" cy="33169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r">
              <a:defRPr sz="1000">
                <a:solidFill>
                  <a:schemeClr val="accent2">
                    <a:lumOff val="21764"/>
                  </a:schemeClr>
                </a:solidFill>
                <a:latin typeface="+mj-lt"/>
                <a:ea typeface="+mj-ea"/>
                <a:cs typeface="+mj-cs"/>
                <a:sym typeface="Helvetica Neue"/>
              </a:defRPr>
            </a:lvl1pPr>
          </a:lstStyle>
          <a:p>
            <a:pPr/>
            <a:r>
              <a:t>www.synod.va</a:t>
            </a:r>
          </a:p>
        </p:txBody>
      </p:sp>
      <p:sp>
        <p:nvSpPr>
          <p:cNvPr id="83" name="Google Shape;39;p44"/>
          <p:cNvSpPr/>
          <p:nvPr/>
        </p:nvSpPr>
        <p:spPr>
          <a:xfrm>
            <a:off x="-20700" y="-62101"/>
            <a:ext cx="9210600" cy="5205602"/>
          </a:xfrm>
          <a:prstGeom prst="rect">
            <a:avLst/>
          </a:prstGeom>
          <a:solidFill>
            <a:srgbClr val="FFFFFF"/>
          </a:solidFill>
          <a:ln>
            <a:solidFill>
              <a:srgbClr val="FFFFFF"/>
            </a:solidFill>
          </a:ln>
        </p:spPr>
        <p:txBody>
          <a:bodyPr lIns="45719" rIns="45719" anchor="ctr"/>
          <a:lstStyle/>
          <a:p>
            <a:pPr>
              <a:defRPr>
                <a:latin typeface="+mj-lt"/>
                <a:ea typeface="+mj-ea"/>
                <a:cs typeface="+mj-cs"/>
                <a:sym typeface="Helvetica Neue"/>
              </a:defRPr>
            </a:pPr>
          </a:p>
        </p:txBody>
      </p:sp>
      <p:pic>
        <p:nvPicPr>
          <p:cNvPr id="84" name="Google Shape;40;p44" descr="Google Shape;40;p44"/>
          <p:cNvPicPr>
            <a:picLocks noChangeAspect="1"/>
          </p:cNvPicPr>
          <p:nvPr/>
        </p:nvPicPr>
        <p:blipFill>
          <a:blip r:embed="rId4">
            <a:extLst/>
          </a:blip>
          <a:srcRect l="0" t="0" r="0" b="29968"/>
          <a:stretch>
            <a:fillRect/>
          </a:stretch>
        </p:blipFill>
        <p:spPr>
          <a:xfrm>
            <a:off x="2138850" y="2991991"/>
            <a:ext cx="6315437" cy="2151510"/>
          </a:xfrm>
          <a:prstGeom prst="rect">
            <a:avLst/>
          </a:prstGeom>
          <a:ln w="12700">
            <a:miter lim="400000"/>
          </a:ln>
        </p:spPr>
      </p:pic>
      <p:pic>
        <p:nvPicPr>
          <p:cNvPr id="85" name="Google Shape;41;p44" descr="Google Shape;41;p44"/>
          <p:cNvPicPr>
            <a:picLocks noChangeAspect="1"/>
          </p:cNvPicPr>
          <p:nvPr/>
        </p:nvPicPr>
        <p:blipFill>
          <a:blip r:embed="rId4">
            <a:extLst/>
          </a:blip>
          <a:srcRect l="0" t="0" r="13563" b="39664"/>
          <a:stretch>
            <a:fillRect/>
          </a:stretch>
        </p:blipFill>
        <p:spPr>
          <a:xfrm flipH="1" rot="10800000">
            <a:off x="3776104" y="-71576"/>
            <a:ext cx="5458821" cy="1853736"/>
          </a:xfrm>
          <a:prstGeom prst="rect">
            <a:avLst/>
          </a:prstGeom>
          <a:ln w="12700">
            <a:miter lim="400000"/>
          </a:ln>
        </p:spPr>
      </p:pic>
      <p:pic>
        <p:nvPicPr>
          <p:cNvPr id="86" name="Google Shape;42;p44" descr="Google Shape;42;p44"/>
          <p:cNvPicPr>
            <a:picLocks noChangeAspect="1"/>
          </p:cNvPicPr>
          <p:nvPr/>
        </p:nvPicPr>
        <p:blipFill>
          <a:blip r:embed="rId4">
            <a:extLst/>
          </a:blip>
          <a:srcRect l="57884" t="8301" r="0" b="0"/>
          <a:stretch>
            <a:fillRect/>
          </a:stretch>
        </p:blipFill>
        <p:spPr>
          <a:xfrm flipH="1" rot="10800000">
            <a:off x="-27400" y="2263545"/>
            <a:ext cx="2574966" cy="2727556"/>
          </a:xfrm>
          <a:prstGeom prst="rect">
            <a:avLst/>
          </a:prstGeom>
          <a:ln w="12700">
            <a:miter lim="400000"/>
          </a:ln>
        </p:spPr>
      </p:pic>
      <p:sp>
        <p:nvSpPr>
          <p:cNvPr id="87" name="Číslo snímky"/>
          <p:cNvSpPr txBox="1"/>
          <p:nvPr>
            <p:ph type="sldNum" sz="quarter" idx="2"/>
          </p:nvPr>
        </p:nvSpPr>
        <p:spPr>
          <a:prstGeom prst="rect">
            <a:avLst/>
          </a:prstGeom>
        </p:spPr>
        <p:txBody>
          <a:bodyPr/>
          <a:lstStyle/>
          <a:p>
            <a:pPr/>
            <a:fld id="{86CB4B4D-7CA3-9044-876B-883B54F8677D}" type="slidenum"/>
          </a:p>
        </p:txBody>
      </p:sp>
      <p:sp>
        <p:nvSpPr>
          <p:cNvPr id="88" name="Google Shape;44;p44"/>
          <p:cNvSpPr txBox="1"/>
          <p:nvPr/>
        </p:nvSpPr>
        <p:spPr>
          <a:xfrm>
            <a:off x="5796000" y="4689339"/>
            <a:ext cx="3000001" cy="33169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r">
              <a:defRPr sz="1000">
                <a:solidFill>
                  <a:schemeClr val="accent2">
                    <a:lumOff val="21764"/>
                  </a:schemeClr>
                </a:solidFill>
                <a:latin typeface="+mj-lt"/>
                <a:ea typeface="+mj-ea"/>
                <a:cs typeface="+mj-cs"/>
                <a:sym typeface="Helvetica Neue"/>
              </a:defRPr>
            </a:lvl1pPr>
          </a:lstStyle>
          <a:p>
            <a:pPr/>
            <a:r>
              <a:t>www.synod.va</a:t>
            </a:r>
          </a:p>
        </p:txBody>
      </p:sp>
      <p:sp>
        <p:nvSpPr>
          <p:cNvPr id="89" name="Text názvu"/>
          <p:cNvSpPr txBox="1"/>
          <p:nvPr>
            <p:ph type="title"/>
          </p:nvPr>
        </p:nvSpPr>
        <p:spPr>
          <a:xfrm>
            <a:off x="124" y="1266899"/>
            <a:ext cx="9144001" cy="1704302"/>
          </a:xfrm>
          <a:prstGeom prst="rect">
            <a:avLst/>
          </a:prstGeom>
        </p:spPr>
        <p:txBody>
          <a:bodyPr/>
          <a:lstStyle>
            <a:lvl1pPr algn="ctr">
              <a:defRPr sz="9300">
                <a:solidFill>
                  <a:schemeClr val="accent1"/>
                </a:solidFill>
              </a:defRPr>
            </a:lvl1pPr>
          </a:lstStyle>
          <a:p>
            <a:pPr/>
            <a:r>
              <a:t>Text názvu</a:t>
            </a:r>
          </a:p>
        </p:txBody>
      </p:sp>
      <p:sp>
        <p:nvSpPr>
          <p:cNvPr id="90" name="Text úrovne 1…"/>
          <p:cNvSpPr txBox="1"/>
          <p:nvPr>
            <p:ph type="body" sz="quarter" idx="1"/>
          </p:nvPr>
        </p:nvSpPr>
        <p:spPr>
          <a:xfrm>
            <a:off x="2350649" y="3047400"/>
            <a:ext cx="4442702" cy="555301"/>
          </a:xfrm>
          <a:prstGeom prst="rect">
            <a:avLst/>
          </a:prstGeom>
        </p:spPr>
        <p:txBody>
          <a:bodyPr anchor="b"/>
          <a:lstStyle>
            <a:lvl1pPr marL="304800" indent="-152400" algn="ctr">
              <a:buClrTx/>
              <a:buSzTx/>
              <a:buFontTx/>
              <a:buNone/>
              <a:defRPr sz="2200">
                <a:solidFill>
                  <a:schemeClr val="accent1"/>
                </a:solidFill>
              </a:defRPr>
            </a:lvl1pPr>
            <a:lvl2pPr marL="304800" indent="304800" algn="ctr">
              <a:buClrTx/>
              <a:buSzTx/>
              <a:buFontTx/>
              <a:buNone/>
              <a:defRPr sz="2200">
                <a:solidFill>
                  <a:schemeClr val="accent1"/>
                </a:solidFill>
              </a:defRPr>
            </a:lvl2pPr>
            <a:lvl3pPr marL="304800" indent="762000" algn="ctr">
              <a:buClrTx/>
              <a:buSzTx/>
              <a:buFontTx/>
              <a:buNone/>
              <a:defRPr sz="2200">
                <a:solidFill>
                  <a:schemeClr val="accent1"/>
                </a:solidFill>
              </a:defRPr>
            </a:lvl3pPr>
            <a:lvl4pPr marL="304800" indent="1219200" algn="ctr">
              <a:buClrTx/>
              <a:buSzTx/>
              <a:buFontTx/>
              <a:buNone/>
              <a:defRPr sz="2200">
                <a:solidFill>
                  <a:schemeClr val="accent1"/>
                </a:solidFill>
              </a:defRPr>
            </a:lvl4pPr>
            <a:lvl5pPr marL="304800" indent="1676400" algn="ctr">
              <a:buClrTx/>
              <a:buSzTx/>
              <a:buFontTx/>
              <a:buNone/>
              <a:defRPr sz="2200">
                <a:solidFill>
                  <a:schemeClr val="accent1"/>
                </a:solidFill>
              </a:defRPr>
            </a:lvl5pPr>
          </a:lstStyle>
          <a:p>
            <a:pPr/>
            <a:r>
              <a:t>Text úrovne 1</a:t>
            </a:r>
          </a:p>
          <a:p>
            <a:pPr lvl="1"/>
            <a:r>
              <a:t>Text úrovne 2</a:t>
            </a:r>
          </a:p>
          <a:p>
            <a:pPr lvl="2"/>
            <a:r>
              <a:t>Text úrovne 3</a:t>
            </a:r>
          </a:p>
          <a:p>
            <a:pPr lvl="3"/>
            <a:r>
              <a:t>Text úrovne 4</a:t>
            </a:r>
          </a:p>
          <a:p>
            <a:pPr lvl="4"/>
            <a:r>
              <a:t>Text úrovne 5</a:t>
            </a:r>
          </a:p>
        </p:txBody>
      </p:sp>
      <p:pic>
        <p:nvPicPr>
          <p:cNvPr id="91" name="Google Shape;47;p44" descr="Google Shape;47;p44"/>
          <p:cNvPicPr>
            <a:picLocks noChangeAspect="1"/>
          </p:cNvPicPr>
          <p:nvPr/>
        </p:nvPicPr>
        <p:blipFill>
          <a:blip r:embed="rId5">
            <a:extLst/>
          </a:blip>
          <a:stretch>
            <a:fillRect/>
          </a:stretch>
        </p:blipFill>
        <p:spPr>
          <a:xfrm>
            <a:off x="1850" y="4132374"/>
            <a:ext cx="1135300" cy="1004524"/>
          </a:xfrm>
          <a:prstGeom prst="rect">
            <a:avLst/>
          </a:prstGeom>
          <a:ln w="12700">
            <a:miter lim="400000"/>
          </a:ln>
        </p:spPr>
      </p:pic>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_2_1">
    <p:spTree>
      <p:nvGrpSpPr>
        <p:cNvPr id="1" name=""/>
        <p:cNvGrpSpPr/>
        <p:nvPr/>
      </p:nvGrpSpPr>
      <p:grpSpPr>
        <a:xfrm>
          <a:off x="0" y="0"/>
          <a:ext cx="0" cy="0"/>
          <a:chOff x="0" y="0"/>
          <a:chExt cx="0" cy="0"/>
        </a:xfrm>
      </p:grpSpPr>
      <p:pic>
        <p:nvPicPr>
          <p:cNvPr id="98" name="Obrázok 2" descr="Obrázok 2"/>
          <p:cNvPicPr>
            <a:picLocks noChangeAspect="1"/>
          </p:cNvPicPr>
          <p:nvPr/>
        </p:nvPicPr>
        <p:blipFill>
          <a:blip r:embed="rId2">
            <a:extLst/>
          </a:blip>
          <a:stretch>
            <a:fillRect/>
          </a:stretch>
        </p:blipFill>
        <p:spPr>
          <a:xfrm>
            <a:off x="102555" y="4039430"/>
            <a:ext cx="1248831" cy="1098856"/>
          </a:xfrm>
          <a:prstGeom prst="rect">
            <a:avLst/>
          </a:prstGeom>
          <a:ln w="12700">
            <a:miter lim="400000"/>
          </a:ln>
        </p:spPr>
      </p:pic>
      <p:pic>
        <p:nvPicPr>
          <p:cNvPr id="99" name="Google Shape;6;p38" descr="Google Shape;6;p38"/>
          <p:cNvPicPr>
            <a:picLocks noChangeAspect="1"/>
          </p:cNvPicPr>
          <p:nvPr/>
        </p:nvPicPr>
        <p:blipFill>
          <a:blip r:embed="rId3">
            <a:extLst/>
          </a:blip>
          <a:srcRect l="19" t="0" r="19" b="0"/>
          <a:stretch>
            <a:fillRect/>
          </a:stretch>
        </p:blipFill>
        <p:spPr>
          <a:xfrm>
            <a:off x="1850" y="0"/>
            <a:ext cx="9140301" cy="5143502"/>
          </a:xfrm>
          <a:prstGeom prst="rect">
            <a:avLst/>
          </a:prstGeom>
          <a:ln w="12700">
            <a:miter lim="400000"/>
          </a:ln>
        </p:spPr>
      </p:pic>
      <p:sp>
        <p:nvSpPr>
          <p:cNvPr id="100" name="Google Shape;11;p38"/>
          <p:cNvSpPr txBox="1"/>
          <p:nvPr/>
        </p:nvSpPr>
        <p:spPr>
          <a:xfrm>
            <a:off x="5796000" y="4689339"/>
            <a:ext cx="3000001" cy="33169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r">
              <a:defRPr sz="1000">
                <a:solidFill>
                  <a:schemeClr val="accent2">
                    <a:lumOff val="21764"/>
                  </a:schemeClr>
                </a:solidFill>
                <a:latin typeface="+mj-lt"/>
                <a:ea typeface="+mj-ea"/>
                <a:cs typeface="+mj-cs"/>
                <a:sym typeface="Helvetica Neue"/>
              </a:defRPr>
            </a:lvl1pPr>
          </a:lstStyle>
          <a:p>
            <a:pPr/>
            <a:r>
              <a:t>www.synod.va</a:t>
            </a:r>
          </a:p>
        </p:txBody>
      </p:sp>
      <p:pic>
        <p:nvPicPr>
          <p:cNvPr id="101" name="Google Shape;49;p45" descr="Google Shape;49;p45"/>
          <p:cNvPicPr>
            <a:picLocks noChangeAspect="1"/>
          </p:cNvPicPr>
          <p:nvPr/>
        </p:nvPicPr>
        <p:blipFill>
          <a:blip r:embed="rId3">
            <a:extLst/>
          </a:blip>
          <a:srcRect l="19" t="0" r="19" b="0"/>
          <a:stretch>
            <a:fillRect/>
          </a:stretch>
        </p:blipFill>
        <p:spPr>
          <a:xfrm>
            <a:off x="1850" y="0"/>
            <a:ext cx="9140301" cy="5143502"/>
          </a:xfrm>
          <a:prstGeom prst="rect">
            <a:avLst/>
          </a:prstGeom>
          <a:ln w="12700">
            <a:miter lim="400000"/>
          </a:ln>
        </p:spPr>
      </p:pic>
      <p:sp>
        <p:nvSpPr>
          <p:cNvPr id="102" name="Text úrovne 1…"/>
          <p:cNvSpPr txBox="1"/>
          <p:nvPr>
            <p:ph type="body" sz="quarter" idx="1"/>
          </p:nvPr>
        </p:nvSpPr>
        <p:spPr>
          <a:xfrm>
            <a:off x="1253249" y="1789500"/>
            <a:ext cx="6637502" cy="1412101"/>
          </a:xfrm>
          <a:prstGeom prst="rect">
            <a:avLst/>
          </a:prstGeom>
        </p:spPr>
        <p:txBody>
          <a:bodyPr/>
          <a:lstStyle>
            <a:lvl1pPr indent="-330200" algn="ctr">
              <a:buClr>
                <a:srgbClr val="000000"/>
              </a:buClr>
              <a:buSzPts val="1600"/>
              <a:defRPr sz="1600"/>
            </a:lvl1pPr>
            <a:lvl2pPr indent="-330200" algn="ctr">
              <a:buClr>
                <a:srgbClr val="000000"/>
              </a:buClr>
              <a:buSzPts val="1600"/>
              <a:defRPr sz="1600"/>
            </a:lvl2pPr>
            <a:lvl3pPr indent="-330200" algn="ctr">
              <a:buClr>
                <a:srgbClr val="000000"/>
              </a:buClr>
              <a:buSzPts val="1600"/>
              <a:defRPr sz="1600"/>
            </a:lvl3pPr>
            <a:lvl4pPr indent="-330200" algn="ctr">
              <a:buClr>
                <a:srgbClr val="000000"/>
              </a:buClr>
              <a:buSzPts val="1600"/>
              <a:defRPr sz="1600"/>
            </a:lvl4pPr>
            <a:lvl5pPr indent="-330200" algn="ctr">
              <a:buClr>
                <a:srgbClr val="000000"/>
              </a:buClr>
              <a:buSzPts val="1600"/>
              <a:defRPr sz="1600"/>
            </a:lvl5pPr>
          </a:lstStyle>
          <a:p>
            <a:pPr/>
            <a:r>
              <a:t>Text úrovne 1</a:t>
            </a:r>
          </a:p>
          <a:p>
            <a:pPr lvl="1"/>
            <a:r>
              <a:t>Text úrovne 2</a:t>
            </a:r>
          </a:p>
          <a:p>
            <a:pPr lvl="2"/>
            <a:r>
              <a:t>Text úrovne 3</a:t>
            </a:r>
          </a:p>
          <a:p>
            <a:pPr lvl="3"/>
            <a:r>
              <a:t>Text úrovne 4</a:t>
            </a:r>
          </a:p>
          <a:p>
            <a:pPr lvl="4"/>
            <a:r>
              <a:t>Text úrovne 5</a:t>
            </a:r>
          </a:p>
        </p:txBody>
      </p:sp>
      <p:sp>
        <p:nvSpPr>
          <p:cNvPr id="103" name="Číslo snímky"/>
          <p:cNvSpPr txBox="1"/>
          <p:nvPr>
            <p:ph type="sldNum" sz="quarter" idx="2"/>
          </p:nvPr>
        </p:nvSpPr>
        <p:spPr>
          <a:xfrm>
            <a:off x="8767370" y="4685836"/>
            <a:ext cx="308530" cy="307006"/>
          </a:xfrm>
          <a:prstGeom prst="rect">
            <a:avLst/>
          </a:prstGeom>
        </p:spPr>
        <p:txBody>
          <a:bodyPr anchor="t"/>
          <a:lstStyle>
            <a:lvl1pPr>
              <a:defRPr sz="800">
                <a:solidFill>
                  <a:schemeClr val="accent2">
                    <a:lumOff val="21764"/>
                  </a:schemeClr>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CAPTION_ONLY">
    <p:spTree>
      <p:nvGrpSpPr>
        <p:cNvPr id="1" name=""/>
        <p:cNvGrpSpPr/>
        <p:nvPr/>
      </p:nvGrpSpPr>
      <p:grpSpPr>
        <a:xfrm>
          <a:off x="0" y="0"/>
          <a:ext cx="0" cy="0"/>
          <a:chOff x="0" y="0"/>
          <a:chExt cx="0" cy="0"/>
        </a:xfrm>
      </p:grpSpPr>
      <p:pic>
        <p:nvPicPr>
          <p:cNvPr id="110" name="Obrázok 2" descr="Obrázok 2"/>
          <p:cNvPicPr>
            <a:picLocks noChangeAspect="1"/>
          </p:cNvPicPr>
          <p:nvPr/>
        </p:nvPicPr>
        <p:blipFill>
          <a:blip r:embed="rId2">
            <a:extLst/>
          </a:blip>
          <a:stretch>
            <a:fillRect/>
          </a:stretch>
        </p:blipFill>
        <p:spPr>
          <a:xfrm>
            <a:off x="102555" y="4039430"/>
            <a:ext cx="1248831" cy="1098856"/>
          </a:xfrm>
          <a:prstGeom prst="rect">
            <a:avLst/>
          </a:prstGeom>
          <a:ln w="12700">
            <a:miter lim="400000"/>
          </a:ln>
        </p:spPr>
      </p:pic>
      <p:pic>
        <p:nvPicPr>
          <p:cNvPr id="111" name="Google Shape;6;p38" descr="Google Shape;6;p38"/>
          <p:cNvPicPr>
            <a:picLocks noChangeAspect="1"/>
          </p:cNvPicPr>
          <p:nvPr/>
        </p:nvPicPr>
        <p:blipFill>
          <a:blip r:embed="rId3">
            <a:extLst/>
          </a:blip>
          <a:srcRect l="19" t="0" r="19" b="0"/>
          <a:stretch>
            <a:fillRect/>
          </a:stretch>
        </p:blipFill>
        <p:spPr>
          <a:xfrm>
            <a:off x="1850" y="0"/>
            <a:ext cx="9140301" cy="5143502"/>
          </a:xfrm>
          <a:prstGeom prst="rect">
            <a:avLst/>
          </a:prstGeom>
          <a:ln w="12700">
            <a:miter lim="400000"/>
          </a:ln>
        </p:spPr>
      </p:pic>
      <p:sp>
        <p:nvSpPr>
          <p:cNvPr id="112" name="Google Shape;11;p38"/>
          <p:cNvSpPr txBox="1"/>
          <p:nvPr/>
        </p:nvSpPr>
        <p:spPr>
          <a:xfrm>
            <a:off x="5796000" y="4689339"/>
            <a:ext cx="3000001" cy="33169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r">
              <a:defRPr sz="1000">
                <a:solidFill>
                  <a:schemeClr val="accent2">
                    <a:lumOff val="21764"/>
                  </a:schemeClr>
                </a:solidFill>
                <a:latin typeface="+mj-lt"/>
                <a:ea typeface="+mj-ea"/>
                <a:cs typeface="+mj-cs"/>
                <a:sym typeface="Helvetica Neue"/>
              </a:defRPr>
            </a:lvl1pPr>
          </a:lstStyle>
          <a:p>
            <a:pPr/>
            <a:r>
              <a:t>www.synod.va</a:t>
            </a:r>
          </a:p>
        </p:txBody>
      </p:sp>
      <p:pic>
        <p:nvPicPr>
          <p:cNvPr id="113" name="Google Shape;54;p46" descr="Google Shape;54;p46"/>
          <p:cNvPicPr>
            <a:picLocks noChangeAspect="1"/>
          </p:cNvPicPr>
          <p:nvPr/>
        </p:nvPicPr>
        <p:blipFill>
          <a:blip r:embed="rId3">
            <a:extLst/>
          </a:blip>
          <a:srcRect l="19" t="0" r="19" b="0"/>
          <a:stretch>
            <a:fillRect/>
          </a:stretch>
        </p:blipFill>
        <p:spPr>
          <a:xfrm>
            <a:off x="1850" y="0"/>
            <a:ext cx="9140301" cy="5143502"/>
          </a:xfrm>
          <a:prstGeom prst="rect">
            <a:avLst/>
          </a:prstGeom>
          <a:ln w="12700">
            <a:miter lim="400000"/>
          </a:ln>
        </p:spPr>
      </p:pic>
      <p:sp>
        <p:nvSpPr>
          <p:cNvPr id="114" name="Text úrovne 1…"/>
          <p:cNvSpPr txBox="1"/>
          <p:nvPr>
            <p:ph type="body" sz="quarter" idx="1"/>
          </p:nvPr>
        </p:nvSpPr>
        <p:spPr>
          <a:xfrm>
            <a:off x="1073699" y="3975529"/>
            <a:ext cx="5998802" cy="605101"/>
          </a:xfrm>
          <a:prstGeom prst="rect">
            <a:avLst/>
          </a:prstGeom>
        </p:spPr>
        <p:txBody>
          <a:bodyPr anchor="ctr"/>
          <a:lstStyle>
            <a:lvl1pPr marL="228600" indent="0">
              <a:lnSpc>
                <a:spcPct val="100000"/>
              </a:lnSpc>
              <a:buClrTx/>
              <a:buSzTx/>
              <a:buFontTx/>
              <a:buNone/>
              <a:defRPr b="1" sz="2800"/>
            </a:lvl1pPr>
            <a:lvl2pPr marL="1320800" indent="-711200">
              <a:lnSpc>
                <a:spcPct val="100000"/>
              </a:lnSpc>
              <a:buClrTx/>
              <a:buSzPts val="2800"/>
              <a:buFontTx/>
              <a:defRPr b="1" sz="2800"/>
            </a:lvl2pPr>
            <a:lvl3pPr marL="1778000" indent="-711200">
              <a:lnSpc>
                <a:spcPct val="100000"/>
              </a:lnSpc>
              <a:buClrTx/>
              <a:buSzPts val="2800"/>
              <a:buFontTx/>
              <a:defRPr b="1" sz="2800"/>
            </a:lvl3pPr>
            <a:lvl4pPr marL="2235200" indent="-711200">
              <a:lnSpc>
                <a:spcPct val="100000"/>
              </a:lnSpc>
              <a:buClrTx/>
              <a:buSzPts val="2800"/>
              <a:buFontTx/>
              <a:defRPr b="1" sz="2800"/>
            </a:lvl4pPr>
            <a:lvl5pPr marL="2692400" indent="-711200">
              <a:lnSpc>
                <a:spcPct val="100000"/>
              </a:lnSpc>
              <a:buClrTx/>
              <a:buSzPts val="2800"/>
              <a:buFontTx/>
              <a:defRPr b="1" sz="2800"/>
            </a:lvl5pPr>
          </a:lstStyle>
          <a:p>
            <a:pPr/>
            <a:r>
              <a:t>Text úrovne 1</a:t>
            </a:r>
          </a:p>
          <a:p>
            <a:pPr lvl="1"/>
            <a:r>
              <a:t>Text úrovne 2</a:t>
            </a:r>
          </a:p>
          <a:p>
            <a:pPr lvl="2"/>
            <a:r>
              <a:t>Text úrovne 3</a:t>
            </a:r>
          </a:p>
          <a:p>
            <a:pPr lvl="3"/>
            <a:r>
              <a:t>Text úrovne 4</a:t>
            </a:r>
          </a:p>
          <a:p>
            <a:pPr lvl="4"/>
            <a:r>
              <a:t>Text úrovne 5</a:t>
            </a:r>
          </a:p>
        </p:txBody>
      </p:sp>
      <p:sp>
        <p:nvSpPr>
          <p:cNvPr id="115" name="Číslo snímky"/>
          <p:cNvSpPr txBox="1"/>
          <p:nvPr>
            <p:ph type="sldNum" sz="quarter" idx="2"/>
          </p:nvPr>
        </p:nvSpPr>
        <p:spPr>
          <a:xfrm>
            <a:off x="8767370" y="4685836"/>
            <a:ext cx="308530" cy="307006"/>
          </a:xfrm>
          <a:prstGeom prst="rect">
            <a:avLst/>
          </a:prstGeom>
        </p:spPr>
        <p:txBody>
          <a:bodyPr anchor="t"/>
          <a:lstStyle>
            <a:lvl1pPr>
              <a:defRPr sz="800">
                <a:solidFill>
                  <a:schemeClr val="accent2">
                    <a:lumOff val="21764"/>
                  </a:schemeClr>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_AND_TWO_COLUMNS">
    <p:spTree>
      <p:nvGrpSpPr>
        <p:cNvPr id="1" name=""/>
        <p:cNvGrpSpPr/>
        <p:nvPr/>
      </p:nvGrpSpPr>
      <p:grpSpPr>
        <a:xfrm>
          <a:off x="0" y="0"/>
          <a:ext cx="0" cy="0"/>
          <a:chOff x="0" y="0"/>
          <a:chExt cx="0" cy="0"/>
        </a:xfrm>
      </p:grpSpPr>
      <p:pic>
        <p:nvPicPr>
          <p:cNvPr id="122" name="Obrázok 2" descr="Obrázok 2"/>
          <p:cNvPicPr>
            <a:picLocks noChangeAspect="1"/>
          </p:cNvPicPr>
          <p:nvPr/>
        </p:nvPicPr>
        <p:blipFill>
          <a:blip r:embed="rId2">
            <a:extLst/>
          </a:blip>
          <a:stretch>
            <a:fillRect/>
          </a:stretch>
        </p:blipFill>
        <p:spPr>
          <a:xfrm>
            <a:off x="102555" y="4039430"/>
            <a:ext cx="1248831" cy="1098856"/>
          </a:xfrm>
          <a:prstGeom prst="rect">
            <a:avLst/>
          </a:prstGeom>
          <a:ln w="12700">
            <a:miter lim="400000"/>
          </a:ln>
        </p:spPr>
      </p:pic>
      <p:pic>
        <p:nvPicPr>
          <p:cNvPr id="123" name="Google Shape;6;p38" descr="Google Shape;6;p38"/>
          <p:cNvPicPr>
            <a:picLocks noChangeAspect="1"/>
          </p:cNvPicPr>
          <p:nvPr/>
        </p:nvPicPr>
        <p:blipFill>
          <a:blip r:embed="rId3">
            <a:extLst/>
          </a:blip>
          <a:srcRect l="19" t="0" r="19" b="0"/>
          <a:stretch>
            <a:fillRect/>
          </a:stretch>
        </p:blipFill>
        <p:spPr>
          <a:xfrm>
            <a:off x="1850" y="0"/>
            <a:ext cx="9140301" cy="5143502"/>
          </a:xfrm>
          <a:prstGeom prst="rect">
            <a:avLst/>
          </a:prstGeom>
          <a:ln w="12700">
            <a:miter lim="400000"/>
          </a:ln>
        </p:spPr>
      </p:pic>
      <p:sp>
        <p:nvSpPr>
          <p:cNvPr id="124" name="Google Shape;11;p38"/>
          <p:cNvSpPr txBox="1"/>
          <p:nvPr/>
        </p:nvSpPr>
        <p:spPr>
          <a:xfrm>
            <a:off x="5796000" y="4689339"/>
            <a:ext cx="3000001" cy="33169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r">
              <a:defRPr sz="1000">
                <a:solidFill>
                  <a:schemeClr val="accent2">
                    <a:lumOff val="21764"/>
                  </a:schemeClr>
                </a:solidFill>
                <a:latin typeface="+mj-lt"/>
                <a:ea typeface="+mj-ea"/>
                <a:cs typeface="+mj-cs"/>
                <a:sym typeface="Helvetica Neue"/>
              </a:defRPr>
            </a:lvl1pPr>
          </a:lstStyle>
          <a:p>
            <a:pPr/>
            <a:r>
              <a:t>www.synod.va</a:t>
            </a:r>
          </a:p>
        </p:txBody>
      </p:sp>
      <p:sp>
        <p:nvSpPr>
          <p:cNvPr id="125" name="Text názvu"/>
          <p:cNvSpPr txBox="1"/>
          <p:nvPr>
            <p:ph type="title"/>
          </p:nvPr>
        </p:nvSpPr>
        <p:spPr>
          <a:xfrm>
            <a:off x="846224" y="1353925"/>
            <a:ext cx="3203701" cy="504901"/>
          </a:xfrm>
          <a:prstGeom prst="rect">
            <a:avLst/>
          </a:prstGeom>
        </p:spPr>
        <p:txBody>
          <a:bodyPr/>
          <a:lstStyle>
            <a:lvl1pPr>
              <a:defRPr sz="2500"/>
            </a:lvl1pPr>
          </a:lstStyle>
          <a:p>
            <a:pPr/>
            <a:r>
              <a:t>Text názvu</a:t>
            </a:r>
          </a:p>
        </p:txBody>
      </p:sp>
      <p:sp>
        <p:nvSpPr>
          <p:cNvPr id="126" name="Text úrovne 1…"/>
          <p:cNvSpPr txBox="1"/>
          <p:nvPr>
            <p:ph type="body" sz="quarter" idx="1"/>
          </p:nvPr>
        </p:nvSpPr>
        <p:spPr>
          <a:xfrm>
            <a:off x="224774" y="119000"/>
            <a:ext cx="3252601" cy="393601"/>
          </a:xfrm>
          <a:prstGeom prst="rect">
            <a:avLst/>
          </a:prstGeom>
        </p:spPr>
        <p:txBody>
          <a:bodyPr/>
          <a:lstStyle>
            <a:lvl1pPr marL="304800" indent="-152400">
              <a:buClrTx/>
              <a:buSzTx/>
              <a:buFontTx/>
              <a:buNone/>
              <a:defRPr sz="1100">
                <a:solidFill>
                  <a:srgbClr val="666666"/>
                </a:solidFill>
                <a:latin typeface="Helvetica Neue Light"/>
                <a:ea typeface="Helvetica Neue Light"/>
                <a:cs typeface="Helvetica Neue Light"/>
                <a:sym typeface="Helvetica Neue Light"/>
              </a:defRPr>
            </a:lvl1pPr>
            <a:lvl2pPr marL="304800" indent="304800">
              <a:buClrTx/>
              <a:buSzTx/>
              <a:buFontTx/>
              <a:buNone/>
              <a:defRPr sz="1100">
                <a:solidFill>
                  <a:srgbClr val="666666"/>
                </a:solidFill>
                <a:latin typeface="Helvetica Neue Light"/>
                <a:ea typeface="Helvetica Neue Light"/>
                <a:cs typeface="Helvetica Neue Light"/>
                <a:sym typeface="Helvetica Neue Light"/>
              </a:defRPr>
            </a:lvl2pPr>
            <a:lvl3pPr marL="304800" indent="762000">
              <a:buClrTx/>
              <a:buSzTx/>
              <a:buFontTx/>
              <a:buNone/>
              <a:defRPr sz="1100">
                <a:solidFill>
                  <a:srgbClr val="666666"/>
                </a:solidFill>
                <a:latin typeface="Helvetica Neue Light"/>
                <a:ea typeface="Helvetica Neue Light"/>
                <a:cs typeface="Helvetica Neue Light"/>
                <a:sym typeface="Helvetica Neue Light"/>
              </a:defRPr>
            </a:lvl3pPr>
            <a:lvl4pPr marL="304800" indent="1219200">
              <a:buClrTx/>
              <a:buSzTx/>
              <a:buFontTx/>
              <a:buNone/>
              <a:defRPr sz="1100">
                <a:solidFill>
                  <a:srgbClr val="666666"/>
                </a:solidFill>
                <a:latin typeface="Helvetica Neue Light"/>
                <a:ea typeface="Helvetica Neue Light"/>
                <a:cs typeface="Helvetica Neue Light"/>
                <a:sym typeface="Helvetica Neue Light"/>
              </a:defRPr>
            </a:lvl4pPr>
            <a:lvl5pPr marL="304800" indent="1676400">
              <a:buClrTx/>
              <a:buSzTx/>
              <a:buFontTx/>
              <a:buNone/>
              <a:defRPr sz="1100">
                <a:solidFill>
                  <a:srgbClr val="666666"/>
                </a:solidFill>
                <a:latin typeface="Helvetica Neue Light"/>
                <a:ea typeface="Helvetica Neue Light"/>
                <a:cs typeface="Helvetica Neue Light"/>
                <a:sym typeface="Helvetica Neue Light"/>
              </a:defRPr>
            </a:lvl5pPr>
          </a:lstStyle>
          <a:p>
            <a:pPr/>
            <a:r>
              <a:t>Text úrovne 1</a:t>
            </a:r>
          </a:p>
          <a:p>
            <a:pPr lvl="1"/>
            <a:r>
              <a:t>Text úrovne 2</a:t>
            </a:r>
          </a:p>
          <a:p>
            <a:pPr lvl="2"/>
            <a:r>
              <a:t>Text úrovne 3</a:t>
            </a:r>
          </a:p>
          <a:p>
            <a:pPr lvl="3"/>
            <a:r>
              <a:t>Text úrovne 4</a:t>
            </a:r>
          </a:p>
          <a:p>
            <a:pPr lvl="4"/>
            <a:r>
              <a:t>Text úrovne 5</a:t>
            </a:r>
          </a:p>
        </p:txBody>
      </p:sp>
      <p:sp>
        <p:nvSpPr>
          <p:cNvPr id="127" name="Google Shape;60;p47"/>
          <p:cNvSpPr txBox="1"/>
          <p:nvPr>
            <p:ph type="body" sz="quarter" idx="21"/>
          </p:nvPr>
        </p:nvSpPr>
        <p:spPr>
          <a:xfrm>
            <a:off x="846224" y="1915749"/>
            <a:ext cx="3203701" cy="2367002"/>
          </a:xfrm>
          <a:prstGeom prst="rect">
            <a:avLst/>
          </a:prstGeom>
        </p:spPr>
        <p:txBody>
          <a:bodyPr/>
          <a:lstStyle/>
          <a:p>
            <a:pPr/>
          </a:p>
        </p:txBody>
      </p:sp>
      <p:sp>
        <p:nvSpPr>
          <p:cNvPr id="128" name="Číslo snímky"/>
          <p:cNvSpPr txBox="1"/>
          <p:nvPr>
            <p:ph type="sldNum" sz="quarter" idx="2"/>
          </p:nvPr>
        </p:nvSpPr>
        <p:spPr>
          <a:xfrm>
            <a:off x="8767370" y="4685836"/>
            <a:ext cx="308530" cy="307006"/>
          </a:xfrm>
          <a:prstGeom prst="rect">
            <a:avLst/>
          </a:prstGeom>
        </p:spPr>
        <p:txBody>
          <a:bodyPr anchor="t"/>
          <a:lstStyle>
            <a:lvl1pPr>
              <a:defRPr sz="800">
                <a:solidFill>
                  <a:schemeClr val="accent2">
                    <a:lumOff val="21764"/>
                  </a:schemeClr>
                </a:solidFill>
              </a:defRPr>
            </a:lvl1pPr>
          </a:lstStyle>
          <a:p>
            <a:pPr/>
            <a:fld id="{86CB4B4D-7CA3-9044-876B-883B54F8677D}" type="slidenum"/>
          </a:p>
        </p:txBody>
      </p:sp>
      <p:grpSp>
        <p:nvGrpSpPr>
          <p:cNvPr id="131" name="Google Shape;62;p47"/>
          <p:cNvGrpSpPr/>
          <p:nvPr/>
        </p:nvGrpSpPr>
        <p:grpSpPr>
          <a:xfrm>
            <a:off x="4813799" y="512499"/>
            <a:ext cx="3609001" cy="4060801"/>
            <a:chOff x="0" y="0"/>
            <a:chExt cx="3608999" cy="4060799"/>
          </a:xfrm>
        </p:grpSpPr>
        <p:sp>
          <p:nvSpPr>
            <p:cNvPr id="129" name="Obdĺžnik"/>
            <p:cNvSpPr/>
            <p:nvPr/>
          </p:nvSpPr>
          <p:spPr>
            <a:xfrm>
              <a:off x="-1" y="-1"/>
              <a:ext cx="3609001" cy="4060801"/>
            </a:xfrm>
            <a:prstGeom prst="rect">
              <a:avLst/>
            </a:prstGeom>
            <a:solidFill>
              <a:srgbClr val="B7B7B7"/>
            </a:solidFill>
            <a:ln w="9525" cap="flat">
              <a:solidFill>
                <a:srgbClr val="B7B7B7"/>
              </a:solidFill>
              <a:prstDash val="solid"/>
              <a:round/>
            </a:ln>
            <a:effectLst/>
          </p:spPr>
          <p:txBody>
            <a:bodyPr wrap="square" lIns="45719" tIns="45719" rIns="45719" bIns="45719" numCol="1" anchor="ctr">
              <a:noAutofit/>
            </a:bodyPr>
            <a:lstStyle/>
            <a:p>
              <a:pPr algn="ctr">
                <a:defRPr>
                  <a:latin typeface="+mj-lt"/>
                  <a:ea typeface="+mj-ea"/>
                  <a:cs typeface="+mj-cs"/>
                  <a:sym typeface="Helvetica Neue"/>
                </a:defRPr>
              </a:pPr>
            </a:p>
          </p:txBody>
        </p:sp>
        <p:sp>
          <p:nvSpPr>
            <p:cNvPr id="130" name="Put the photo over this grey rectangle.…"/>
            <p:cNvSpPr txBox="1"/>
            <p:nvPr/>
          </p:nvSpPr>
          <p:spPr>
            <a:xfrm>
              <a:off x="4762" y="1763308"/>
              <a:ext cx="3599475" cy="53418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p>
              <a:pPr algn="ctr">
                <a:defRPr sz="1200">
                  <a:latin typeface="+mj-lt"/>
                  <a:ea typeface="+mj-ea"/>
                  <a:cs typeface="+mj-cs"/>
                  <a:sym typeface="Helvetica Neue"/>
                </a:defRPr>
              </a:pPr>
              <a:r>
                <a:t>Put the photo over this grey rectangle.</a:t>
              </a:r>
            </a:p>
            <a:p>
              <a:pPr algn="ctr">
                <a:defRPr sz="1200">
                  <a:latin typeface="+mj-lt"/>
                  <a:ea typeface="+mj-ea"/>
                  <a:cs typeface="+mj-cs"/>
                  <a:sym typeface="Helvetica Neue"/>
                </a:defRPr>
              </a:pPr>
              <a:r>
                <a:t>If necessary, cut it following the rectangle’s size.</a:t>
              </a:r>
            </a:p>
          </p:txBody>
        </p:sp>
      </p:gr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ONE_COLUMN_TEXT">
    <p:spTree>
      <p:nvGrpSpPr>
        <p:cNvPr id="1" name=""/>
        <p:cNvGrpSpPr/>
        <p:nvPr/>
      </p:nvGrpSpPr>
      <p:grpSpPr>
        <a:xfrm>
          <a:off x="0" y="0"/>
          <a:ext cx="0" cy="0"/>
          <a:chOff x="0" y="0"/>
          <a:chExt cx="0" cy="0"/>
        </a:xfrm>
      </p:grpSpPr>
      <p:pic>
        <p:nvPicPr>
          <p:cNvPr id="138" name="Obrázok 2" descr="Obrázok 2"/>
          <p:cNvPicPr>
            <a:picLocks noChangeAspect="1"/>
          </p:cNvPicPr>
          <p:nvPr/>
        </p:nvPicPr>
        <p:blipFill>
          <a:blip r:embed="rId2">
            <a:extLst/>
          </a:blip>
          <a:stretch>
            <a:fillRect/>
          </a:stretch>
        </p:blipFill>
        <p:spPr>
          <a:xfrm>
            <a:off x="102555" y="4039430"/>
            <a:ext cx="1248831" cy="1098856"/>
          </a:xfrm>
          <a:prstGeom prst="rect">
            <a:avLst/>
          </a:prstGeom>
          <a:ln w="12700">
            <a:miter lim="400000"/>
          </a:ln>
        </p:spPr>
      </p:pic>
      <p:pic>
        <p:nvPicPr>
          <p:cNvPr id="139" name="Google Shape;6;p38" descr="Google Shape;6;p38"/>
          <p:cNvPicPr>
            <a:picLocks noChangeAspect="1"/>
          </p:cNvPicPr>
          <p:nvPr/>
        </p:nvPicPr>
        <p:blipFill>
          <a:blip r:embed="rId3">
            <a:extLst/>
          </a:blip>
          <a:srcRect l="19" t="0" r="19" b="0"/>
          <a:stretch>
            <a:fillRect/>
          </a:stretch>
        </p:blipFill>
        <p:spPr>
          <a:xfrm>
            <a:off x="1850" y="0"/>
            <a:ext cx="9140301" cy="5143502"/>
          </a:xfrm>
          <a:prstGeom prst="rect">
            <a:avLst/>
          </a:prstGeom>
          <a:ln w="12700">
            <a:miter lim="400000"/>
          </a:ln>
        </p:spPr>
      </p:pic>
      <p:sp>
        <p:nvSpPr>
          <p:cNvPr id="140" name="Google Shape;11;p38"/>
          <p:cNvSpPr txBox="1"/>
          <p:nvPr/>
        </p:nvSpPr>
        <p:spPr>
          <a:xfrm>
            <a:off x="5796000" y="4689339"/>
            <a:ext cx="3000001" cy="33169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r">
              <a:defRPr sz="1000">
                <a:solidFill>
                  <a:schemeClr val="accent2">
                    <a:lumOff val="21764"/>
                  </a:schemeClr>
                </a:solidFill>
                <a:latin typeface="+mj-lt"/>
                <a:ea typeface="+mj-ea"/>
                <a:cs typeface="+mj-cs"/>
                <a:sym typeface="Helvetica Neue"/>
              </a:defRPr>
            </a:lvl1pPr>
          </a:lstStyle>
          <a:p>
            <a:pPr/>
            <a:r>
              <a:t>www.synod.va</a:t>
            </a:r>
          </a:p>
        </p:txBody>
      </p:sp>
      <p:sp>
        <p:nvSpPr>
          <p:cNvPr id="141" name="Číslo snímky"/>
          <p:cNvSpPr txBox="1"/>
          <p:nvPr>
            <p:ph type="sldNum" sz="quarter" idx="2"/>
          </p:nvPr>
        </p:nvSpPr>
        <p:spPr>
          <a:xfrm>
            <a:off x="8767370" y="4685836"/>
            <a:ext cx="308530" cy="307006"/>
          </a:xfrm>
          <a:prstGeom prst="rect">
            <a:avLst/>
          </a:prstGeom>
        </p:spPr>
        <p:txBody>
          <a:bodyPr anchor="t"/>
          <a:lstStyle>
            <a:lvl1pPr>
              <a:defRPr sz="800">
                <a:solidFill>
                  <a:schemeClr val="accent2">
                    <a:lumOff val="21764"/>
                  </a:schemeClr>
                </a:solidFill>
              </a:defRPr>
            </a:lvl1pPr>
          </a:lstStyle>
          <a:p>
            <a:pPr/>
            <a:fld id="{86CB4B4D-7CA3-9044-876B-883B54F8677D}" type="slidenum"/>
          </a:p>
        </p:txBody>
      </p:sp>
      <p:sp>
        <p:nvSpPr>
          <p:cNvPr id="142" name="Google Shape;65;p48"/>
          <p:cNvSpPr/>
          <p:nvPr/>
        </p:nvSpPr>
        <p:spPr>
          <a:xfrm>
            <a:off x="60600" y="4209524"/>
            <a:ext cx="1081200" cy="889201"/>
          </a:xfrm>
          <a:prstGeom prst="roundRect">
            <a:avLst>
              <a:gd name="adj" fmla="val 16667"/>
            </a:avLst>
          </a:prstGeom>
          <a:solidFill>
            <a:srgbClr val="FFFFFF"/>
          </a:solidFill>
          <a:ln>
            <a:solidFill>
              <a:srgbClr val="FFFFFF"/>
            </a:solidFill>
          </a:ln>
        </p:spPr>
        <p:txBody>
          <a:bodyPr lIns="45719" rIns="45719" anchor="ctr"/>
          <a:lstStyle/>
          <a:p>
            <a:pPr>
              <a:defRPr>
                <a:latin typeface="+mj-lt"/>
                <a:ea typeface="+mj-ea"/>
                <a:cs typeface="+mj-cs"/>
                <a:sym typeface="Helvetica Neue"/>
              </a:defRPr>
            </a:pPr>
          </a:p>
        </p:txBody>
      </p:sp>
      <p:sp>
        <p:nvSpPr>
          <p:cNvPr id="143" name="Google Shape;66;p48"/>
          <p:cNvSpPr/>
          <p:nvPr/>
        </p:nvSpPr>
        <p:spPr>
          <a:xfrm>
            <a:off x="4616999" y="-9525"/>
            <a:ext cx="4525502" cy="5143500"/>
          </a:xfrm>
          <a:prstGeom prst="rect">
            <a:avLst/>
          </a:prstGeom>
          <a:solidFill>
            <a:srgbClr val="B7B7B7"/>
          </a:solidFill>
          <a:ln>
            <a:solidFill>
              <a:srgbClr val="B7B7B7"/>
            </a:solidFill>
          </a:ln>
        </p:spPr>
        <p:txBody>
          <a:bodyPr lIns="45719" rIns="45719" anchor="ctr"/>
          <a:lstStyle/>
          <a:p>
            <a:pPr>
              <a:defRPr>
                <a:latin typeface="+mj-lt"/>
                <a:ea typeface="+mj-ea"/>
                <a:cs typeface="+mj-cs"/>
                <a:sym typeface="Helvetica Neue"/>
              </a:defRPr>
            </a:pPr>
          </a:p>
        </p:txBody>
      </p:sp>
      <p:grpSp>
        <p:nvGrpSpPr>
          <p:cNvPr id="146" name="Google Shape;67;p48"/>
          <p:cNvGrpSpPr/>
          <p:nvPr/>
        </p:nvGrpSpPr>
        <p:grpSpPr>
          <a:xfrm>
            <a:off x="183724" y="192374"/>
            <a:ext cx="4190102" cy="3117901"/>
            <a:chOff x="0" y="0"/>
            <a:chExt cx="4190100" cy="3117899"/>
          </a:xfrm>
        </p:grpSpPr>
        <p:sp>
          <p:nvSpPr>
            <p:cNvPr id="144" name="Obdĺžnik"/>
            <p:cNvSpPr/>
            <p:nvPr/>
          </p:nvSpPr>
          <p:spPr>
            <a:xfrm>
              <a:off x="-1" y="0"/>
              <a:ext cx="4190102" cy="3117900"/>
            </a:xfrm>
            <a:prstGeom prst="rect">
              <a:avLst/>
            </a:prstGeom>
            <a:solidFill>
              <a:srgbClr val="B7B7B7"/>
            </a:solidFill>
            <a:ln w="9525" cap="flat">
              <a:solidFill>
                <a:srgbClr val="B7B7B7"/>
              </a:solidFill>
              <a:prstDash val="solid"/>
              <a:round/>
            </a:ln>
            <a:effectLst/>
          </p:spPr>
          <p:txBody>
            <a:bodyPr wrap="square" lIns="45719" tIns="45719" rIns="45719" bIns="45719" numCol="1" anchor="ctr">
              <a:noAutofit/>
            </a:bodyPr>
            <a:lstStyle/>
            <a:p>
              <a:pPr algn="ctr">
                <a:defRPr sz="1200">
                  <a:latin typeface="+mj-lt"/>
                  <a:ea typeface="+mj-ea"/>
                  <a:cs typeface="+mj-cs"/>
                  <a:sym typeface="Helvetica Neue"/>
                </a:defRPr>
              </a:pPr>
            </a:p>
          </p:txBody>
        </p:sp>
        <p:sp>
          <p:nvSpPr>
            <p:cNvPr id="145" name="Put the photo over this grey rectangle.…"/>
            <p:cNvSpPr txBox="1"/>
            <p:nvPr/>
          </p:nvSpPr>
          <p:spPr>
            <a:xfrm>
              <a:off x="4762" y="1291858"/>
              <a:ext cx="4180576" cy="53418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p>
              <a:pPr algn="ctr">
                <a:defRPr sz="1200">
                  <a:latin typeface="+mj-lt"/>
                  <a:ea typeface="+mj-ea"/>
                  <a:cs typeface="+mj-cs"/>
                  <a:sym typeface="Helvetica Neue"/>
                </a:defRPr>
              </a:pPr>
              <a:r>
                <a:t>Put the photo over this grey rectangle.</a:t>
              </a:r>
            </a:p>
            <a:p>
              <a:pPr algn="ctr">
                <a:defRPr sz="1200">
                  <a:latin typeface="+mj-lt"/>
                  <a:ea typeface="+mj-ea"/>
                  <a:cs typeface="+mj-cs"/>
                  <a:sym typeface="Helvetica Neue"/>
                </a:defRPr>
              </a:pPr>
              <a:r>
                <a:t>If necessary, cut it following the rectangle’s size.</a:t>
              </a:r>
            </a:p>
          </p:txBody>
        </p:sp>
      </p:grpSp>
      <p:grpSp>
        <p:nvGrpSpPr>
          <p:cNvPr id="149" name="Google Shape;68;p48"/>
          <p:cNvGrpSpPr/>
          <p:nvPr/>
        </p:nvGrpSpPr>
        <p:grpSpPr>
          <a:xfrm>
            <a:off x="183750" y="3503250"/>
            <a:ext cx="2035800" cy="1489801"/>
            <a:chOff x="0" y="0"/>
            <a:chExt cx="2035799" cy="1489800"/>
          </a:xfrm>
        </p:grpSpPr>
        <p:sp>
          <p:nvSpPr>
            <p:cNvPr id="147" name="Obdĺžnik"/>
            <p:cNvSpPr/>
            <p:nvPr/>
          </p:nvSpPr>
          <p:spPr>
            <a:xfrm>
              <a:off x="0" y="-1"/>
              <a:ext cx="2035800" cy="1489802"/>
            </a:xfrm>
            <a:prstGeom prst="rect">
              <a:avLst/>
            </a:prstGeom>
            <a:solidFill>
              <a:srgbClr val="B7B7B7"/>
            </a:solidFill>
            <a:ln w="9525" cap="flat">
              <a:solidFill>
                <a:srgbClr val="B7B7B7"/>
              </a:solidFill>
              <a:prstDash val="solid"/>
              <a:round/>
            </a:ln>
            <a:effectLst/>
          </p:spPr>
          <p:txBody>
            <a:bodyPr wrap="square" lIns="45719" tIns="45719" rIns="45719" bIns="45719" numCol="1" anchor="ctr">
              <a:noAutofit/>
            </a:bodyPr>
            <a:lstStyle/>
            <a:p>
              <a:pPr algn="ctr">
                <a:defRPr sz="1200">
                  <a:latin typeface="+mj-lt"/>
                  <a:ea typeface="+mj-ea"/>
                  <a:cs typeface="+mj-cs"/>
                  <a:sym typeface="Helvetica Neue"/>
                </a:defRPr>
              </a:pPr>
            </a:p>
          </p:txBody>
        </p:sp>
        <p:sp>
          <p:nvSpPr>
            <p:cNvPr id="148" name="Put the photo over this grey rectangle.…"/>
            <p:cNvSpPr txBox="1"/>
            <p:nvPr/>
          </p:nvSpPr>
          <p:spPr>
            <a:xfrm>
              <a:off x="4762" y="211108"/>
              <a:ext cx="2026276" cy="106758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p>
              <a:pPr algn="ctr">
                <a:defRPr sz="1200">
                  <a:latin typeface="+mj-lt"/>
                  <a:ea typeface="+mj-ea"/>
                  <a:cs typeface="+mj-cs"/>
                  <a:sym typeface="Helvetica Neue"/>
                </a:defRPr>
              </a:pPr>
              <a:r>
                <a:t>Put the photo over this grey rectangle.</a:t>
              </a:r>
            </a:p>
            <a:p>
              <a:pPr algn="ctr">
                <a:defRPr sz="1200">
                  <a:latin typeface="+mj-lt"/>
                  <a:ea typeface="+mj-ea"/>
                  <a:cs typeface="+mj-cs"/>
                  <a:sym typeface="Helvetica Neue"/>
                </a:defRPr>
              </a:pPr>
              <a:r>
                <a:t>If necessary, cut it following the rectangle’s size.</a:t>
              </a:r>
            </a:p>
          </p:txBody>
        </p:sp>
      </p:grpSp>
      <p:grpSp>
        <p:nvGrpSpPr>
          <p:cNvPr id="152" name="Google Shape;69;p48"/>
          <p:cNvGrpSpPr/>
          <p:nvPr/>
        </p:nvGrpSpPr>
        <p:grpSpPr>
          <a:xfrm>
            <a:off x="2353779" y="3503250"/>
            <a:ext cx="2020201" cy="1489801"/>
            <a:chOff x="0" y="0"/>
            <a:chExt cx="2020199" cy="1489800"/>
          </a:xfrm>
        </p:grpSpPr>
        <p:sp>
          <p:nvSpPr>
            <p:cNvPr id="150" name="Obdĺžnik"/>
            <p:cNvSpPr/>
            <p:nvPr/>
          </p:nvSpPr>
          <p:spPr>
            <a:xfrm>
              <a:off x="0" y="-1"/>
              <a:ext cx="2020200" cy="1489802"/>
            </a:xfrm>
            <a:prstGeom prst="rect">
              <a:avLst/>
            </a:prstGeom>
            <a:solidFill>
              <a:srgbClr val="B7B7B7"/>
            </a:solidFill>
            <a:ln w="9525" cap="flat">
              <a:solidFill>
                <a:srgbClr val="B7B7B7"/>
              </a:solidFill>
              <a:prstDash val="solid"/>
              <a:round/>
            </a:ln>
            <a:effectLst/>
          </p:spPr>
          <p:txBody>
            <a:bodyPr wrap="square" lIns="45719" tIns="45719" rIns="45719" bIns="45719" numCol="1" anchor="ctr">
              <a:noAutofit/>
            </a:bodyPr>
            <a:lstStyle/>
            <a:p>
              <a:pPr algn="ctr">
                <a:defRPr sz="1200">
                  <a:latin typeface="+mj-lt"/>
                  <a:ea typeface="+mj-ea"/>
                  <a:cs typeface="+mj-cs"/>
                  <a:sym typeface="Helvetica Neue"/>
                </a:defRPr>
              </a:pPr>
            </a:p>
          </p:txBody>
        </p:sp>
        <p:sp>
          <p:nvSpPr>
            <p:cNvPr id="151" name="Put the photo over this grey rectangle.…"/>
            <p:cNvSpPr txBox="1"/>
            <p:nvPr/>
          </p:nvSpPr>
          <p:spPr>
            <a:xfrm>
              <a:off x="4762" y="211108"/>
              <a:ext cx="2010676" cy="106758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p>
              <a:pPr algn="ctr">
                <a:defRPr sz="1200">
                  <a:latin typeface="+mj-lt"/>
                  <a:ea typeface="+mj-ea"/>
                  <a:cs typeface="+mj-cs"/>
                  <a:sym typeface="Helvetica Neue"/>
                </a:defRPr>
              </a:pPr>
              <a:r>
                <a:t>Put the photo over this grey rectangle.</a:t>
              </a:r>
            </a:p>
            <a:p>
              <a:pPr algn="ctr">
                <a:defRPr sz="1200">
                  <a:latin typeface="+mj-lt"/>
                  <a:ea typeface="+mj-ea"/>
                  <a:cs typeface="+mj-cs"/>
                  <a:sym typeface="Helvetica Neue"/>
                </a:defRPr>
              </a:pPr>
              <a:r>
                <a:t>If necessary, cut it following the rectangle’s size.</a:t>
              </a:r>
            </a:p>
          </p:txBody>
        </p:sp>
      </p:grpSp>
      <p:sp>
        <p:nvSpPr>
          <p:cNvPr id="153" name="Text úrovne 1…"/>
          <p:cNvSpPr txBox="1"/>
          <p:nvPr>
            <p:ph type="body" sz="quarter" idx="1"/>
          </p:nvPr>
        </p:nvSpPr>
        <p:spPr>
          <a:xfrm>
            <a:off x="4566375" y="1933874"/>
            <a:ext cx="3554101" cy="1376401"/>
          </a:xfrm>
          <a:prstGeom prst="rect">
            <a:avLst/>
          </a:prstGeom>
          <a:solidFill>
            <a:srgbClr val="FFFFFF"/>
          </a:solidFill>
        </p:spPr>
        <p:txBody>
          <a:bodyPr anchor="ctr"/>
          <a:lstStyle/>
          <a:p>
            <a:pPr/>
            <a:r>
              <a:t>Text úrovne 1</a:t>
            </a:r>
          </a:p>
          <a:p>
            <a:pPr lvl="1"/>
            <a:r>
              <a:t>Text úrovne 2</a:t>
            </a:r>
          </a:p>
          <a:p>
            <a:pPr lvl="2"/>
            <a:r>
              <a:t>Text úrovne 3</a:t>
            </a:r>
          </a:p>
          <a:p>
            <a:pPr lvl="3"/>
            <a:r>
              <a:t>Text úrovne 4</a:t>
            </a:r>
          </a:p>
          <a:p>
            <a:pPr lvl="4"/>
            <a:r>
              <a:t>Text úrovne 5</a:t>
            </a:r>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_ONLY">
    <p:spTree>
      <p:nvGrpSpPr>
        <p:cNvPr id="1" name=""/>
        <p:cNvGrpSpPr/>
        <p:nvPr/>
      </p:nvGrpSpPr>
      <p:grpSpPr>
        <a:xfrm>
          <a:off x="0" y="0"/>
          <a:ext cx="0" cy="0"/>
          <a:chOff x="0" y="0"/>
          <a:chExt cx="0" cy="0"/>
        </a:xfrm>
      </p:grpSpPr>
      <p:pic>
        <p:nvPicPr>
          <p:cNvPr id="160" name="Obrázok 2" descr="Obrázok 2"/>
          <p:cNvPicPr>
            <a:picLocks noChangeAspect="1"/>
          </p:cNvPicPr>
          <p:nvPr/>
        </p:nvPicPr>
        <p:blipFill>
          <a:blip r:embed="rId2">
            <a:extLst/>
          </a:blip>
          <a:stretch>
            <a:fillRect/>
          </a:stretch>
        </p:blipFill>
        <p:spPr>
          <a:xfrm>
            <a:off x="102555" y="4039430"/>
            <a:ext cx="1248831" cy="1098856"/>
          </a:xfrm>
          <a:prstGeom prst="rect">
            <a:avLst/>
          </a:prstGeom>
          <a:ln w="12700">
            <a:miter lim="400000"/>
          </a:ln>
        </p:spPr>
      </p:pic>
      <p:pic>
        <p:nvPicPr>
          <p:cNvPr id="161" name="Google Shape;6;p38" descr="Google Shape;6;p38"/>
          <p:cNvPicPr>
            <a:picLocks noChangeAspect="1"/>
          </p:cNvPicPr>
          <p:nvPr/>
        </p:nvPicPr>
        <p:blipFill>
          <a:blip r:embed="rId3">
            <a:extLst/>
          </a:blip>
          <a:srcRect l="19" t="0" r="19" b="0"/>
          <a:stretch>
            <a:fillRect/>
          </a:stretch>
        </p:blipFill>
        <p:spPr>
          <a:xfrm>
            <a:off x="1850" y="0"/>
            <a:ext cx="9140301" cy="5143502"/>
          </a:xfrm>
          <a:prstGeom prst="rect">
            <a:avLst/>
          </a:prstGeom>
          <a:ln w="12700">
            <a:miter lim="400000"/>
          </a:ln>
        </p:spPr>
      </p:pic>
      <p:sp>
        <p:nvSpPr>
          <p:cNvPr id="162" name="Google Shape;11;p38"/>
          <p:cNvSpPr txBox="1"/>
          <p:nvPr/>
        </p:nvSpPr>
        <p:spPr>
          <a:xfrm>
            <a:off x="5796000" y="4689339"/>
            <a:ext cx="3000001" cy="33169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r">
              <a:defRPr sz="1000">
                <a:solidFill>
                  <a:schemeClr val="accent2">
                    <a:lumOff val="21764"/>
                  </a:schemeClr>
                </a:solidFill>
                <a:latin typeface="+mj-lt"/>
                <a:ea typeface="+mj-ea"/>
                <a:cs typeface="+mj-cs"/>
                <a:sym typeface="Helvetica Neue"/>
              </a:defRPr>
            </a:lvl1pPr>
          </a:lstStyle>
          <a:p>
            <a:pPr/>
            <a:r>
              <a:t>www.synod.va</a:t>
            </a:r>
          </a:p>
        </p:txBody>
      </p:sp>
      <p:sp>
        <p:nvSpPr>
          <p:cNvPr id="163" name="Text názvu"/>
          <p:cNvSpPr txBox="1"/>
          <p:nvPr>
            <p:ph type="title"/>
          </p:nvPr>
        </p:nvSpPr>
        <p:spPr>
          <a:xfrm>
            <a:off x="852824" y="896725"/>
            <a:ext cx="7255801" cy="637201"/>
          </a:xfrm>
          <a:prstGeom prst="rect">
            <a:avLst/>
          </a:prstGeom>
        </p:spPr>
        <p:txBody>
          <a:bodyPr/>
          <a:lstStyle>
            <a:lvl1pPr>
              <a:defRPr sz="2500"/>
            </a:lvl1pPr>
          </a:lstStyle>
          <a:p>
            <a:pPr/>
            <a:r>
              <a:t>Text názvu</a:t>
            </a:r>
          </a:p>
        </p:txBody>
      </p:sp>
      <p:sp>
        <p:nvSpPr>
          <p:cNvPr id="164" name="Text úrovne 1…"/>
          <p:cNvSpPr txBox="1"/>
          <p:nvPr>
            <p:ph type="body" sz="quarter" idx="1"/>
          </p:nvPr>
        </p:nvSpPr>
        <p:spPr>
          <a:xfrm>
            <a:off x="852824" y="1589673"/>
            <a:ext cx="3411601" cy="2210700"/>
          </a:xfrm>
          <a:prstGeom prst="rect">
            <a:avLst/>
          </a:prstGeom>
        </p:spPr>
        <p:txBody>
          <a:bodyPr/>
          <a:lstStyle/>
          <a:p>
            <a:pPr/>
            <a:r>
              <a:t>Text úrovne 1</a:t>
            </a:r>
          </a:p>
          <a:p>
            <a:pPr lvl="1"/>
            <a:r>
              <a:t>Text úrovne 2</a:t>
            </a:r>
          </a:p>
          <a:p>
            <a:pPr lvl="2"/>
            <a:r>
              <a:t>Text úrovne 3</a:t>
            </a:r>
          </a:p>
          <a:p>
            <a:pPr lvl="3"/>
            <a:r>
              <a:t>Text úrovne 4</a:t>
            </a:r>
          </a:p>
          <a:p>
            <a:pPr lvl="4"/>
            <a:r>
              <a:t>Text úrovne 5</a:t>
            </a:r>
          </a:p>
        </p:txBody>
      </p:sp>
      <p:sp>
        <p:nvSpPr>
          <p:cNvPr id="165" name="Číslo snímky"/>
          <p:cNvSpPr txBox="1"/>
          <p:nvPr>
            <p:ph type="sldNum" sz="quarter" idx="2"/>
          </p:nvPr>
        </p:nvSpPr>
        <p:spPr>
          <a:xfrm>
            <a:off x="8767370" y="4685836"/>
            <a:ext cx="308530" cy="307006"/>
          </a:xfrm>
          <a:prstGeom prst="rect">
            <a:avLst/>
          </a:prstGeom>
        </p:spPr>
        <p:txBody>
          <a:bodyPr anchor="t"/>
          <a:lstStyle>
            <a:lvl1pPr>
              <a:defRPr sz="800">
                <a:solidFill>
                  <a:schemeClr val="accent2">
                    <a:lumOff val="21764"/>
                  </a:schemeClr>
                </a:solidFill>
              </a:defRPr>
            </a:lvl1pPr>
          </a:lstStyle>
          <a:p>
            <a:pPr/>
            <a:fld id="{86CB4B4D-7CA3-9044-876B-883B54F8677D}" type="slidenum"/>
          </a:p>
        </p:txBody>
      </p:sp>
      <p:sp>
        <p:nvSpPr>
          <p:cNvPr id="166" name="Google Shape;77;p49"/>
          <p:cNvSpPr txBox="1"/>
          <p:nvPr>
            <p:ph type="body" sz="quarter" idx="21"/>
          </p:nvPr>
        </p:nvSpPr>
        <p:spPr>
          <a:xfrm>
            <a:off x="4697050" y="1589674"/>
            <a:ext cx="3411601" cy="2210701"/>
          </a:xfrm>
          <a:prstGeom prst="rect">
            <a:avLst/>
          </a:prstGeom>
        </p:spPr>
        <p:txBody>
          <a:bodyPr/>
          <a:lstStyle/>
          <a:p>
            <a:pPr/>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_2">
    <p:spTree>
      <p:nvGrpSpPr>
        <p:cNvPr id="1" name=""/>
        <p:cNvGrpSpPr/>
        <p:nvPr/>
      </p:nvGrpSpPr>
      <p:grpSpPr>
        <a:xfrm>
          <a:off x="0" y="0"/>
          <a:ext cx="0" cy="0"/>
          <a:chOff x="0" y="0"/>
          <a:chExt cx="0" cy="0"/>
        </a:xfrm>
      </p:grpSpPr>
      <p:pic>
        <p:nvPicPr>
          <p:cNvPr id="173" name="Obrázok 2" descr="Obrázok 2"/>
          <p:cNvPicPr>
            <a:picLocks noChangeAspect="1"/>
          </p:cNvPicPr>
          <p:nvPr/>
        </p:nvPicPr>
        <p:blipFill>
          <a:blip r:embed="rId2">
            <a:extLst/>
          </a:blip>
          <a:stretch>
            <a:fillRect/>
          </a:stretch>
        </p:blipFill>
        <p:spPr>
          <a:xfrm>
            <a:off x="102555" y="4039430"/>
            <a:ext cx="1248831" cy="1098856"/>
          </a:xfrm>
          <a:prstGeom prst="rect">
            <a:avLst/>
          </a:prstGeom>
          <a:ln w="12700">
            <a:miter lim="400000"/>
          </a:ln>
        </p:spPr>
      </p:pic>
      <p:pic>
        <p:nvPicPr>
          <p:cNvPr id="174" name="Google Shape;6;p38" descr="Google Shape;6;p38"/>
          <p:cNvPicPr>
            <a:picLocks noChangeAspect="1"/>
          </p:cNvPicPr>
          <p:nvPr/>
        </p:nvPicPr>
        <p:blipFill>
          <a:blip r:embed="rId3">
            <a:extLst/>
          </a:blip>
          <a:srcRect l="19" t="0" r="19" b="0"/>
          <a:stretch>
            <a:fillRect/>
          </a:stretch>
        </p:blipFill>
        <p:spPr>
          <a:xfrm>
            <a:off x="1850" y="0"/>
            <a:ext cx="9140301" cy="5143502"/>
          </a:xfrm>
          <a:prstGeom prst="rect">
            <a:avLst/>
          </a:prstGeom>
          <a:ln w="12700">
            <a:miter lim="400000"/>
          </a:ln>
        </p:spPr>
      </p:pic>
      <p:sp>
        <p:nvSpPr>
          <p:cNvPr id="175" name="Google Shape;11;p38"/>
          <p:cNvSpPr txBox="1"/>
          <p:nvPr/>
        </p:nvSpPr>
        <p:spPr>
          <a:xfrm>
            <a:off x="5796000" y="4689339"/>
            <a:ext cx="3000001" cy="33169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r">
              <a:defRPr sz="1000">
                <a:solidFill>
                  <a:schemeClr val="accent2">
                    <a:lumOff val="21764"/>
                  </a:schemeClr>
                </a:solidFill>
                <a:latin typeface="+mj-lt"/>
                <a:ea typeface="+mj-ea"/>
                <a:cs typeface="+mj-cs"/>
                <a:sym typeface="Helvetica Neue"/>
              </a:defRPr>
            </a:lvl1pPr>
          </a:lstStyle>
          <a:p>
            <a:pPr/>
            <a:r>
              <a:t>www.synod.va</a:t>
            </a:r>
          </a:p>
        </p:txBody>
      </p:sp>
      <p:pic>
        <p:nvPicPr>
          <p:cNvPr id="176" name="Google Shape;79;p50" descr="Google Shape;79;p50"/>
          <p:cNvPicPr>
            <a:picLocks noChangeAspect="1"/>
          </p:cNvPicPr>
          <p:nvPr/>
        </p:nvPicPr>
        <p:blipFill>
          <a:blip r:embed="rId3">
            <a:extLst/>
          </a:blip>
          <a:srcRect l="19" t="0" r="19" b="0"/>
          <a:stretch>
            <a:fillRect/>
          </a:stretch>
        </p:blipFill>
        <p:spPr>
          <a:xfrm>
            <a:off x="1850" y="0"/>
            <a:ext cx="9140301" cy="5143502"/>
          </a:xfrm>
          <a:prstGeom prst="rect">
            <a:avLst/>
          </a:prstGeom>
          <a:ln w="12700">
            <a:miter lim="400000"/>
          </a:ln>
        </p:spPr>
      </p:pic>
      <p:sp>
        <p:nvSpPr>
          <p:cNvPr id="177" name="Text názvu"/>
          <p:cNvSpPr txBox="1"/>
          <p:nvPr>
            <p:ph type="title"/>
          </p:nvPr>
        </p:nvSpPr>
        <p:spPr>
          <a:xfrm>
            <a:off x="668075" y="896725"/>
            <a:ext cx="7774800" cy="637201"/>
          </a:xfrm>
          <a:prstGeom prst="rect">
            <a:avLst/>
          </a:prstGeom>
        </p:spPr>
        <p:txBody>
          <a:bodyPr/>
          <a:lstStyle>
            <a:lvl1pPr>
              <a:defRPr sz="2500"/>
            </a:lvl1pPr>
          </a:lstStyle>
          <a:p>
            <a:pPr/>
            <a:r>
              <a:t>Text názvu</a:t>
            </a:r>
          </a:p>
        </p:txBody>
      </p:sp>
      <p:sp>
        <p:nvSpPr>
          <p:cNvPr id="178" name="Text úrovne 1…"/>
          <p:cNvSpPr txBox="1"/>
          <p:nvPr>
            <p:ph type="body" sz="quarter" idx="1"/>
          </p:nvPr>
        </p:nvSpPr>
        <p:spPr>
          <a:xfrm>
            <a:off x="224774" y="119000"/>
            <a:ext cx="3252601" cy="393601"/>
          </a:xfrm>
          <a:prstGeom prst="rect">
            <a:avLst/>
          </a:prstGeom>
        </p:spPr>
        <p:txBody>
          <a:bodyPr/>
          <a:lstStyle>
            <a:lvl1pPr marL="304800" indent="-152400">
              <a:buClrTx/>
              <a:buSzTx/>
              <a:buFontTx/>
              <a:buNone/>
              <a:defRPr sz="1100">
                <a:solidFill>
                  <a:srgbClr val="666666"/>
                </a:solidFill>
                <a:latin typeface="Helvetica Neue Light"/>
                <a:ea typeface="Helvetica Neue Light"/>
                <a:cs typeface="Helvetica Neue Light"/>
                <a:sym typeface="Helvetica Neue Light"/>
              </a:defRPr>
            </a:lvl1pPr>
            <a:lvl2pPr marL="304800" indent="304800">
              <a:buClrTx/>
              <a:buSzTx/>
              <a:buFontTx/>
              <a:buNone/>
              <a:defRPr sz="1100">
                <a:solidFill>
                  <a:srgbClr val="666666"/>
                </a:solidFill>
                <a:latin typeface="Helvetica Neue Light"/>
                <a:ea typeface="Helvetica Neue Light"/>
                <a:cs typeface="Helvetica Neue Light"/>
                <a:sym typeface="Helvetica Neue Light"/>
              </a:defRPr>
            </a:lvl2pPr>
            <a:lvl3pPr marL="304800" indent="762000">
              <a:buClrTx/>
              <a:buSzTx/>
              <a:buFontTx/>
              <a:buNone/>
              <a:defRPr sz="1100">
                <a:solidFill>
                  <a:srgbClr val="666666"/>
                </a:solidFill>
                <a:latin typeface="Helvetica Neue Light"/>
                <a:ea typeface="Helvetica Neue Light"/>
                <a:cs typeface="Helvetica Neue Light"/>
                <a:sym typeface="Helvetica Neue Light"/>
              </a:defRPr>
            </a:lvl3pPr>
            <a:lvl4pPr marL="304800" indent="1219200">
              <a:buClrTx/>
              <a:buSzTx/>
              <a:buFontTx/>
              <a:buNone/>
              <a:defRPr sz="1100">
                <a:solidFill>
                  <a:srgbClr val="666666"/>
                </a:solidFill>
                <a:latin typeface="Helvetica Neue Light"/>
                <a:ea typeface="Helvetica Neue Light"/>
                <a:cs typeface="Helvetica Neue Light"/>
                <a:sym typeface="Helvetica Neue Light"/>
              </a:defRPr>
            </a:lvl4pPr>
            <a:lvl5pPr marL="304800" indent="1676400">
              <a:buClrTx/>
              <a:buSzTx/>
              <a:buFontTx/>
              <a:buNone/>
              <a:defRPr sz="1100">
                <a:solidFill>
                  <a:srgbClr val="666666"/>
                </a:solidFill>
                <a:latin typeface="Helvetica Neue Light"/>
                <a:ea typeface="Helvetica Neue Light"/>
                <a:cs typeface="Helvetica Neue Light"/>
                <a:sym typeface="Helvetica Neue Light"/>
              </a:defRPr>
            </a:lvl5pPr>
          </a:lstStyle>
          <a:p>
            <a:pPr/>
            <a:r>
              <a:t>Text úrovne 1</a:t>
            </a:r>
          </a:p>
          <a:p>
            <a:pPr lvl="1"/>
            <a:r>
              <a:t>Text úrovne 2</a:t>
            </a:r>
          </a:p>
          <a:p>
            <a:pPr lvl="2"/>
            <a:r>
              <a:t>Text úrovne 3</a:t>
            </a:r>
          </a:p>
          <a:p>
            <a:pPr lvl="3"/>
            <a:r>
              <a:t>Text úrovne 4</a:t>
            </a:r>
          </a:p>
          <a:p>
            <a:pPr lvl="4"/>
            <a:r>
              <a:t>Text úrovne 5</a:t>
            </a:r>
          </a:p>
        </p:txBody>
      </p:sp>
      <p:sp>
        <p:nvSpPr>
          <p:cNvPr id="179" name="Číslo snímky"/>
          <p:cNvSpPr txBox="1"/>
          <p:nvPr>
            <p:ph type="sldNum" sz="quarter" idx="2"/>
          </p:nvPr>
        </p:nvSpPr>
        <p:spPr>
          <a:xfrm>
            <a:off x="8767370" y="4685836"/>
            <a:ext cx="308530" cy="307006"/>
          </a:xfrm>
          <a:prstGeom prst="rect">
            <a:avLst/>
          </a:prstGeom>
        </p:spPr>
        <p:txBody>
          <a:bodyPr anchor="t"/>
          <a:lstStyle>
            <a:lvl1pPr>
              <a:defRPr sz="800">
                <a:solidFill>
                  <a:schemeClr val="accent2">
                    <a:lumOff val="21764"/>
                  </a:schemeClr>
                </a:solidFill>
              </a:defRPr>
            </a:lvl1pPr>
          </a:lstStyle>
          <a:p>
            <a:pPr/>
            <a:fld id="{86CB4B4D-7CA3-9044-876B-883B54F8677D}" type="slidenum"/>
          </a:p>
        </p:txBody>
      </p:sp>
      <p:sp>
        <p:nvSpPr>
          <p:cNvPr id="180" name="Google Shape;83;p50"/>
          <p:cNvSpPr txBox="1"/>
          <p:nvPr>
            <p:ph type="body" sz="quarter" idx="21"/>
          </p:nvPr>
        </p:nvSpPr>
        <p:spPr>
          <a:xfrm>
            <a:off x="668075" y="1788299"/>
            <a:ext cx="3626400" cy="2130601"/>
          </a:xfrm>
          <a:prstGeom prst="rect">
            <a:avLst/>
          </a:prstGeom>
        </p:spPr>
        <p:txBody>
          <a:bodyPr/>
          <a:lstStyle/>
          <a:p>
            <a:pPr/>
          </a:p>
        </p:txBody>
      </p:sp>
      <p:sp>
        <p:nvSpPr>
          <p:cNvPr id="181" name="Google Shape;84;p50"/>
          <p:cNvSpPr txBox="1"/>
          <p:nvPr>
            <p:ph type="body" sz="quarter" idx="22"/>
          </p:nvPr>
        </p:nvSpPr>
        <p:spPr>
          <a:xfrm>
            <a:off x="4849500" y="1788299"/>
            <a:ext cx="3593401" cy="2130601"/>
          </a:xfrm>
          <a:prstGeom prst="rect">
            <a:avLst/>
          </a:prstGeom>
        </p:spPr>
        <p:txBody>
          <a:bodyPr/>
          <a:lstStyle/>
          <a:p>
            <a:pPr/>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CUSTOM_1">
    <p:spTree>
      <p:nvGrpSpPr>
        <p:cNvPr id="1" name=""/>
        <p:cNvGrpSpPr/>
        <p:nvPr/>
      </p:nvGrpSpPr>
      <p:grpSpPr>
        <a:xfrm>
          <a:off x="0" y="0"/>
          <a:ext cx="0" cy="0"/>
          <a:chOff x="0" y="0"/>
          <a:chExt cx="0" cy="0"/>
        </a:xfrm>
      </p:grpSpPr>
      <p:pic>
        <p:nvPicPr>
          <p:cNvPr id="188" name="Obrázok 2" descr="Obrázok 2"/>
          <p:cNvPicPr>
            <a:picLocks noChangeAspect="1"/>
          </p:cNvPicPr>
          <p:nvPr/>
        </p:nvPicPr>
        <p:blipFill>
          <a:blip r:embed="rId2">
            <a:extLst/>
          </a:blip>
          <a:stretch>
            <a:fillRect/>
          </a:stretch>
        </p:blipFill>
        <p:spPr>
          <a:xfrm>
            <a:off x="102555" y="4039430"/>
            <a:ext cx="1248831" cy="1098856"/>
          </a:xfrm>
          <a:prstGeom prst="rect">
            <a:avLst/>
          </a:prstGeom>
          <a:ln w="12700">
            <a:miter lim="400000"/>
          </a:ln>
        </p:spPr>
      </p:pic>
      <p:pic>
        <p:nvPicPr>
          <p:cNvPr id="189" name="Google Shape;6;p38" descr="Google Shape;6;p38"/>
          <p:cNvPicPr>
            <a:picLocks noChangeAspect="1"/>
          </p:cNvPicPr>
          <p:nvPr/>
        </p:nvPicPr>
        <p:blipFill>
          <a:blip r:embed="rId3">
            <a:extLst/>
          </a:blip>
          <a:srcRect l="19" t="0" r="19" b="0"/>
          <a:stretch>
            <a:fillRect/>
          </a:stretch>
        </p:blipFill>
        <p:spPr>
          <a:xfrm>
            <a:off x="1850" y="0"/>
            <a:ext cx="9140301" cy="5143502"/>
          </a:xfrm>
          <a:prstGeom prst="rect">
            <a:avLst/>
          </a:prstGeom>
          <a:ln w="12700">
            <a:miter lim="400000"/>
          </a:ln>
        </p:spPr>
      </p:pic>
      <p:sp>
        <p:nvSpPr>
          <p:cNvPr id="190" name="Google Shape;11;p38"/>
          <p:cNvSpPr txBox="1"/>
          <p:nvPr/>
        </p:nvSpPr>
        <p:spPr>
          <a:xfrm>
            <a:off x="5796000" y="4689339"/>
            <a:ext cx="3000001" cy="33169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r">
              <a:defRPr sz="1000">
                <a:solidFill>
                  <a:schemeClr val="accent2">
                    <a:lumOff val="21764"/>
                  </a:schemeClr>
                </a:solidFill>
                <a:latin typeface="+mj-lt"/>
                <a:ea typeface="+mj-ea"/>
                <a:cs typeface="+mj-cs"/>
                <a:sym typeface="Helvetica Neue"/>
              </a:defRPr>
            </a:lvl1pPr>
          </a:lstStyle>
          <a:p>
            <a:pPr/>
            <a:r>
              <a:t>www.synod.va</a:t>
            </a:r>
          </a:p>
        </p:txBody>
      </p:sp>
      <p:sp>
        <p:nvSpPr>
          <p:cNvPr id="191" name="Google Shape;86;p51"/>
          <p:cNvSpPr/>
          <p:nvPr/>
        </p:nvSpPr>
        <p:spPr>
          <a:xfrm>
            <a:off x="10124" y="4070250"/>
            <a:ext cx="1093502" cy="1073400"/>
          </a:xfrm>
          <a:prstGeom prst="rect">
            <a:avLst/>
          </a:prstGeom>
          <a:solidFill>
            <a:srgbClr val="FFFFFF"/>
          </a:solidFill>
          <a:ln>
            <a:solidFill>
              <a:srgbClr val="FFFFFF"/>
            </a:solidFill>
          </a:ln>
        </p:spPr>
        <p:txBody>
          <a:bodyPr lIns="45719" rIns="45719" anchor="ctr"/>
          <a:lstStyle/>
          <a:p>
            <a:pPr>
              <a:defRPr>
                <a:latin typeface="+mj-lt"/>
                <a:ea typeface="+mj-ea"/>
                <a:cs typeface="+mj-cs"/>
                <a:sym typeface="Helvetica Neue"/>
              </a:defRPr>
            </a:pPr>
          </a:p>
        </p:txBody>
      </p:sp>
      <p:grpSp>
        <p:nvGrpSpPr>
          <p:cNvPr id="194" name="Google Shape;88;p51"/>
          <p:cNvGrpSpPr/>
          <p:nvPr/>
        </p:nvGrpSpPr>
        <p:grpSpPr>
          <a:xfrm>
            <a:off x="197325" y="3543808"/>
            <a:ext cx="2007600" cy="1446601"/>
            <a:chOff x="0" y="0"/>
            <a:chExt cx="2007599" cy="1446599"/>
          </a:xfrm>
        </p:grpSpPr>
        <p:sp>
          <p:nvSpPr>
            <p:cNvPr id="192" name="Obdĺžnik"/>
            <p:cNvSpPr/>
            <p:nvPr/>
          </p:nvSpPr>
          <p:spPr>
            <a:xfrm>
              <a:off x="0" y="0"/>
              <a:ext cx="2007600" cy="1446600"/>
            </a:xfrm>
            <a:prstGeom prst="rect">
              <a:avLst/>
            </a:prstGeom>
            <a:solidFill>
              <a:srgbClr val="B7B7B7"/>
            </a:solidFill>
            <a:ln w="9525" cap="flat">
              <a:solidFill>
                <a:srgbClr val="B7B7B7"/>
              </a:solidFill>
              <a:prstDash val="solid"/>
              <a:round/>
            </a:ln>
            <a:effectLst/>
          </p:spPr>
          <p:txBody>
            <a:bodyPr wrap="square" lIns="45719" tIns="45719" rIns="45719" bIns="45719" numCol="1" anchor="ctr">
              <a:noAutofit/>
            </a:bodyPr>
            <a:lstStyle/>
            <a:p>
              <a:pPr algn="ctr">
                <a:defRPr sz="1200">
                  <a:latin typeface="+mj-lt"/>
                  <a:ea typeface="+mj-ea"/>
                  <a:cs typeface="+mj-cs"/>
                  <a:sym typeface="Helvetica Neue"/>
                </a:defRPr>
              </a:pPr>
            </a:p>
          </p:txBody>
        </p:sp>
        <p:sp>
          <p:nvSpPr>
            <p:cNvPr id="193" name="Put the photo over this grey rectangle.…"/>
            <p:cNvSpPr txBox="1"/>
            <p:nvPr/>
          </p:nvSpPr>
          <p:spPr>
            <a:xfrm>
              <a:off x="4762" y="189508"/>
              <a:ext cx="1998076" cy="106758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p>
              <a:pPr algn="ctr">
                <a:defRPr sz="1200">
                  <a:latin typeface="+mj-lt"/>
                  <a:ea typeface="+mj-ea"/>
                  <a:cs typeface="+mj-cs"/>
                  <a:sym typeface="Helvetica Neue"/>
                </a:defRPr>
              </a:pPr>
              <a:r>
                <a:t>Put the photo over this grey rectangle.</a:t>
              </a:r>
            </a:p>
            <a:p>
              <a:pPr algn="ctr">
                <a:defRPr sz="1200">
                  <a:latin typeface="+mj-lt"/>
                  <a:ea typeface="+mj-ea"/>
                  <a:cs typeface="+mj-cs"/>
                  <a:sym typeface="Helvetica Neue"/>
                </a:defRPr>
              </a:pPr>
              <a:r>
                <a:t>If necessary, cut it following the rectangle’s size.</a:t>
              </a:r>
            </a:p>
          </p:txBody>
        </p:sp>
      </p:grpSp>
      <p:grpSp>
        <p:nvGrpSpPr>
          <p:cNvPr id="197" name="Google Shape;89;p51"/>
          <p:cNvGrpSpPr/>
          <p:nvPr/>
        </p:nvGrpSpPr>
        <p:grpSpPr>
          <a:xfrm>
            <a:off x="2402173" y="3543748"/>
            <a:ext cx="2007601" cy="1446601"/>
            <a:chOff x="0" y="0"/>
            <a:chExt cx="2007599" cy="1446599"/>
          </a:xfrm>
        </p:grpSpPr>
        <p:sp>
          <p:nvSpPr>
            <p:cNvPr id="195" name="Obdĺžnik"/>
            <p:cNvSpPr/>
            <p:nvPr/>
          </p:nvSpPr>
          <p:spPr>
            <a:xfrm>
              <a:off x="0" y="0"/>
              <a:ext cx="2007600" cy="1446600"/>
            </a:xfrm>
            <a:prstGeom prst="rect">
              <a:avLst/>
            </a:prstGeom>
            <a:solidFill>
              <a:srgbClr val="B7B7B7"/>
            </a:solidFill>
            <a:ln w="9525" cap="flat">
              <a:solidFill>
                <a:srgbClr val="B7B7B7"/>
              </a:solidFill>
              <a:prstDash val="solid"/>
              <a:round/>
            </a:ln>
            <a:effectLst/>
          </p:spPr>
          <p:txBody>
            <a:bodyPr wrap="square" lIns="45719" tIns="45719" rIns="45719" bIns="45719" numCol="1" anchor="ctr">
              <a:noAutofit/>
            </a:bodyPr>
            <a:lstStyle/>
            <a:p>
              <a:pPr algn="ctr">
                <a:defRPr sz="1200">
                  <a:latin typeface="+mj-lt"/>
                  <a:ea typeface="+mj-ea"/>
                  <a:cs typeface="+mj-cs"/>
                  <a:sym typeface="Helvetica Neue"/>
                </a:defRPr>
              </a:pPr>
            </a:p>
          </p:txBody>
        </p:sp>
        <p:sp>
          <p:nvSpPr>
            <p:cNvPr id="196" name="Put the photo over this grey rectangle.…"/>
            <p:cNvSpPr txBox="1"/>
            <p:nvPr/>
          </p:nvSpPr>
          <p:spPr>
            <a:xfrm>
              <a:off x="4762" y="189508"/>
              <a:ext cx="1998076" cy="106758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p>
              <a:pPr algn="ctr">
                <a:defRPr sz="1200">
                  <a:latin typeface="+mj-lt"/>
                  <a:ea typeface="+mj-ea"/>
                  <a:cs typeface="+mj-cs"/>
                  <a:sym typeface="Helvetica Neue"/>
                </a:defRPr>
              </a:pPr>
              <a:r>
                <a:t>Put the photo over this grey rectangle.</a:t>
              </a:r>
            </a:p>
            <a:p>
              <a:pPr algn="ctr">
                <a:defRPr sz="1200">
                  <a:latin typeface="+mj-lt"/>
                  <a:ea typeface="+mj-ea"/>
                  <a:cs typeface="+mj-cs"/>
                  <a:sym typeface="Helvetica Neue"/>
                </a:defRPr>
              </a:pPr>
              <a:r>
                <a:t>If necessary, cut it following the rectangle’s size.</a:t>
              </a:r>
            </a:p>
          </p:txBody>
        </p:sp>
      </p:grpSp>
      <p:grpSp>
        <p:nvGrpSpPr>
          <p:cNvPr id="200" name="Google Shape;90;p51"/>
          <p:cNvGrpSpPr/>
          <p:nvPr/>
        </p:nvGrpSpPr>
        <p:grpSpPr>
          <a:xfrm>
            <a:off x="4657499" y="2656700"/>
            <a:ext cx="4497901" cy="2486701"/>
            <a:chOff x="0" y="0"/>
            <a:chExt cx="4497900" cy="2486699"/>
          </a:xfrm>
        </p:grpSpPr>
        <p:sp>
          <p:nvSpPr>
            <p:cNvPr id="198" name="Obdĺžnik"/>
            <p:cNvSpPr/>
            <p:nvPr/>
          </p:nvSpPr>
          <p:spPr>
            <a:xfrm>
              <a:off x="-1" y="0"/>
              <a:ext cx="4497902" cy="2486700"/>
            </a:xfrm>
            <a:prstGeom prst="rect">
              <a:avLst/>
            </a:prstGeom>
            <a:solidFill>
              <a:srgbClr val="B7B7B7"/>
            </a:solidFill>
            <a:ln w="9525" cap="flat">
              <a:solidFill>
                <a:srgbClr val="B7B7B7"/>
              </a:solidFill>
              <a:prstDash val="solid"/>
              <a:round/>
            </a:ln>
            <a:effectLst/>
          </p:spPr>
          <p:txBody>
            <a:bodyPr wrap="square" lIns="45719" tIns="45719" rIns="45719" bIns="45719" numCol="1" anchor="ctr">
              <a:noAutofit/>
            </a:bodyPr>
            <a:lstStyle/>
            <a:p>
              <a:pPr algn="ctr">
                <a:defRPr sz="1200">
                  <a:latin typeface="+mj-lt"/>
                  <a:ea typeface="+mj-ea"/>
                  <a:cs typeface="+mj-cs"/>
                  <a:sym typeface="Helvetica Neue"/>
                </a:defRPr>
              </a:pPr>
            </a:p>
          </p:txBody>
        </p:sp>
        <p:sp>
          <p:nvSpPr>
            <p:cNvPr id="199" name="Put the photo over this grey rectangle.…"/>
            <p:cNvSpPr txBox="1"/>
            <p:nvPr/>
          </p:nvSpPr>
          <p:spPr>
            <a:xfrm>
              <a:off x="4762" y="976258"/>
              <a:ext cx="4488376" cy="53418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p>
              <a:pPr algn="ctr">
                <a:defRPr sz="1200">
                  <a:latin typeface="+mj-lt"/>
                  <a:ea typeface="+mj-ea"/>
                  <a:cs typeface="+mj-cs"/>
                  <a:sym typeface="Helvetica Neue"/>
                </a:defRPr>
              </a:pPr>
              <a:r>
                <a:t>Put the photo over this grey rectangle.</a:t>
              </a:r>
            </a:p>
            <a:p>
              <a:pPr algn="ctr">
                <a:defRPr sz="1200">
                  <a:latin typeface="+mj-lt"/>
                  <a:ea typeface="+mj-ea"/>
                  <a:cs typeface="+mj-cs"/>
                  <a:sym typeface="Helvetica Neue"/>
                </a:defRPr>
              </a:pPr>
              <a:r>
                <a:t>If necessary, cut it following the rectangle’s size.</a:t>
              </a:r>
            </a:p>
          </p:txBody>
        </p:sp>
      </p:grpSp>
      <p:grpSp>
        <p:nvGrpSpPr>
          <p:cNvPr id="203" name="Google Shape;91;p51"/>
          <p:cNvGrpSpPr/>
          <p:nvPr/>
        </p:nvGrpSpPr>
        <p:grpSpPr>
          <a:xfrm>
            <a:off x="4659252" y="25"/>
            <a:ext cx="4497901" cy="2486700"/>
            <a:chOff x="0" y="0"/>
            <a:chExt cx="4497900" cy="2486699"/>
          </a:xfrm>
        </p:grpSpPr>
        <p:sp>
          <p:nvSpPr>
            <p:cNvPr id="201" name="Obdĺžnik"/>
            <p:cNvSpPr/>
            <p:nvPr/>
          </p:nvSpPr>
          <p:spPr>
            <a:xfrm>
              <a:off x="-1" y="0"/>
              <a:ext cx="4497902" cy="2486700"/>
            </a:xfrm>
            <a:prstGeom prst="rect">
              <a:avLst/>
            </a:prstGeom>
            <a:solidFill>
              <a:srgbClr val="B7B7B7"/>
            </a:solidFill>
            <a:ln w="9525" cap="flat">
              <a:solidFill>
                <a:srgbClr val="B7B7B7"/>
              </a:solidFill>
              <a:prstDash val="solid"/>
              <a:round/>
            </a:ln>
            <a:effectLst/>
          </p:spPr>
          <p:txBody>
            <a:bodyPr wrap="square" lIns="45719" tIns="45719" rIns="45719" bIns="45719" numCol="1" anchor="ctr">
              <a:noAutofit/>
            </a:bodyPr>
            <a:lstStyle/>
            <a:p>
              <a:pPr algn="ctr">
                <a:defRPr sz="1200">
                  <a:latin typeface="+mj-lt"/>
                  <a:ea typeface="+mj-ea"/>
                  <a:cs typeface="+mj-cs"/>
                  <a:sym typeface="Helvetica Neue"/>
                </a:defRPr>
              </a:pPr>
            </a:p>
          </p:txBody>
        </p:sp>
        <p:sp>
          <p:nvSpPr>
            <p:cNvPr id="202" name="Put the photo over this grey rectangle.…"/>
            <p:cNvSpPr txBox="1"/>
            <p:nvPr/>
          </p:nvSpPr>
          <p:spPr>
            <a:xfrm>
              <a:off x="4762" y="976258"/>
              <a:ext cx="4488376" cy="53418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p>
              <a:pPr algn="ctr">
                <a:defRPr sz="1200">
                  <a:latin typeface="+mj-lt"/>
                  <a:ea typeface="+mj-ea"/>
                  <a:cs typeface="+mj-cs"/>
                  <a:sym typeface="Helvetica Neue"/>
                </a:defRPr>
              </a:pPr>
              <a:r>
                <a:t>Put the photo over this grey rectangle.</a:t>
              </a:r>
            </a:p>
            <a:p>
              <a:pPr algn="ctr">
                <a:defRPr sz="1200">
                  <a:latin typeface="+mj-lt"/>
                  <a:ea typeface="+mj-ea"/>
                  <a:cs typeface="+mj-cs"/>
                  <a:sym typeface="Helvetica Neue"/>
                </a:defRPr>
              </a:pPr>
              <a:r>
                <a:t>If necessary, cut it following the rectangle’s size.</a:t>
              </a:r>
            </a:p>
          </p:txBody>
        </p:sp>
      </p:grpSp>
      <p:sp>
        <p:nvSpPr>
          <p:cNvPr id="204" name="Text úrovne 1…"/>
          <p:cNvSpPr txBox="1"/>
          <p:nvPr>
            <p:ph type="body" sz="half" idx="1"/>
          </p:nvPr>
        </p:nvSpPr>
        <p:spPr>
          <a:xfrm>
            <a:off x="197400" y="619125"/>
            <a:ext cx="4194301" cy="2651101"/>
          </a:xfrm>
          <a:prstGeom prst="rect">
            <a:avLst/>
          </a:prstGeom>
        </p:spPr>
        <p:txBody>
          <a:bodyPr/>
          <a:lstStyle/>
          <a:p>
            <a:pPr/>
            <a:r>
              <a:t>Text úrovne 1</a:t>
            </a:r>
          </a:p>
          <a:p>
            <a:pPr lvl="1"/>
            <a:r>
              <a:t>Text úrovne 2</a:t>
            </a:r>
          </a:p>
          <a:p>
            <a:pPr lvl="2"/>
            <a:r>
              <a:t>Text úrovne 3</a:t>
            </a:r>
          </a:p>
          <a:p>
            <a:pPr lvl="3"/>
            <a:r>
              <a:t>Text úrovne 4</a:t>
            </a:r>
          </a:p>
          <a:p>
            <a:pPr lvl="4"/>
            <a:r>
              <a:t>Text úrovne 5</a:t>
            </a:r>
          </a:p>
        </p:txBody>
      </p:sp>
      <p:sp>
        <p:nvSpPr>
          <p:cNvPr id="205" name="Číslo snímky"/>
          <p:cNvSpPr txBox="1"/>
          <p:nvPr>
            <p:ph type="sldNum" sz="quarter" idx="2"/>
          </p:nvPr>
        </p:nvSpPr>
        <p:spPr>
          <a:xfrm>
            <a:off x="8767370" y="4685836"/>
            <a:ext cx="308530" cy="307006"/>
          </a:xfrm>
          <a:prstGeom prst="rect">
            <a:avLst/>
          </a:prstGeom>
        </p:spPr>
        <p:txBody>
          <a:bodyPr anchor="t"/>
          <a:lstStyle>
            <a:lvl1pPr>
              <a:defRPr sz="800">
                <a:solidFill>
                  <a:schemeClr val="accent2">
                    <a:lumOff val="21764"/>
                  </a:schemeClr>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ECTION_TITLE_AND_DESCRIPTION">
    <p:spTree>
      <p:nvGrpSpPr>
        <p:cNvPr id="1" name=""/>
        <p:cNvGrpSpPr/>
        <p:nvPr/>
      </p:nvGrpSpPr>
      <p:grpSpPr>
        <a:xfrm>
          <a:off x="0" y="0"/>
          <a:ext cx="0" cy="0"/>
          <a:chOff x="0" y="0"/>
          <a:chExt cx="0" cy="0"/>
        </a:xfrm>
      </p:grpSpPr>
      <p:pic>
        <p:nvPicPr>
          <p:cNvPr id="212" name="Obrázok 2" descr="Obrázok 2"/>
          <p:cNvPicPr>
            <a:picLocks noChangeAspect="1"/>
          </p:cNvPicPr>
          <p:nvPr/>
        </p:nvPicPr>
        <p:blipFill>
          <a:blip r:embed="rId2">
            <a:extLst/>
          </a:blip>
          <a:stretch>
            <a:fillRect/>
          </a:stretch>
        </p:blipFill>
        <p:spPr>
          <a:xfrm>
            <a:off x="102555" y="4039430"/>
            <a:ext cx="1248831" cy="1098856"/>
          </a:xfrm>
          <a:prstGeom prst="rect">
            <a:avLst/>
          </a:prstGeom>
          <a:ln w="12700">
            <a:miter lim="400000"/>
          </a:ln>
        </p:spPr>
      </p:pic>
      <p:pic>
        <p:nvPicPr>
          <p:cNvPr id="213" name="Google Shape;6;p38" descr="Google Shape;6;p38"/>
          <p:cNvPicPr>
            <a:picLocks noChangeAspect="1"/>
          </p:cNvPicPr>
          <p:nvPr/>
        </p:nvPicPr>
        <p:blipFill>
          <a:blip r:embed="rId3">
            <a:extLst/>
          </a:blip>
          <a:srcRect l="19" t="0" r="19" b="0"/>
          <a:stretch>
            <a:fillRect/>
          </a:stretch>
        </p:blipFill>
        <p:spPr>
          <a:xfrm>
            <a:off x="1850" y="0"/>
            <a:ext cx="9140301" cy="5143502"/>
          </a:xfrm>
          <a:prstGeom prst="rect">
            <a:avLst/>
          </a:prstGeom>
          <a:ln w="12700">
            <a:miter lim="400000"/>
          </a:ln>
        </p:spPr>
      </p:pic>
      <p:sp>
        <p:nvSpPr>
          <p:cNvPr id="214" name="Google Shape;11;p38"/>
          <p:cNvSpPr txBox="1"/>
          <p:nvPr/>
        </p:nvSpPr>
        <p:spPr>
          <a:xfrm>
            <a:off x="5796000" y="4689339"/>
            <a:ext cx="3000001" cy="33169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r">
              <a:defRPr sz="1000">
                <a:solidFill>
                  <a:schemeClr val="accent2">
                    <a:lumOff val="21764"/>
                  </a:schemeClr>
                </a:solidFill>
                <a:latin typeface="+mj-lt"/>
                <a:ea typeface="+mj-ea"/>
                <a:cs typeface="+mj-cs"/>
                <a:sym typeface="Helvetica Neue"/>
              </a:defRPr>
            </a:lvl1pPr>
          </a:lstStyle>
          <a:p>
            <a:pPr/>
            <a:r>
              <a:t>www.synod.va</a:t>
            </a:r>
          </a:p>
        </p:txBody>
      </p:sp>
      <p:sp>
        <p:nvSpPr>
          <p:cNvPr id="215" name="Google Shape;95;p52"/>
          <p:cNvSpPr/>
          <p:nvPr/>
        </p:nvSpPr>
        <p:spPr>
          <a:xfrm>
            <a:off x="4572000" y="-125"/>
            <a:ext cx="4572000" cy="5143501"/>
          </a:xfrm>
          <a:prstGeom prst="rect">
            <a:avLst/>
          </a:prstGeom>
          <a:solidFill>
            <a:srgbClr val="EEEEEE"/>
          </a:solidFill>
          <a:ln w="12700">
            <a:miter lim="400000"/>
          </a:ln>
        </p:spPr>
        <p:txBody>
          <a:bodyPr lIns="45719" rIns="45719" anchor="ctr"/>
          <a:lstStyle/>
          <a:p>
            <a:pPr>
              <a:defRPr>
                <a:latin typeface="+mj-lt"/>
                <a:ea typeface="+mj-ea"/>
                <a:cs typeface="+mj-cs"/>
                <a:sym typeface="Helvetica Neue"/>
              </a:defRPr>
            </a:pPr>
          </a:p>
        </p:txBody>
      </p:sp>
      <p:sp>
        <p:nvSpPr>
          <p:cNvPr id="216" name="Text názvu"/>
          <p:cNvSpPr txBox="1"/>
          <p:nvPr>
            <p:ph type="title"/>
          </p:nvPr>
        </p:nvSpPr>
        <p:spPr>
          <a:xfrm>
            <a:off x="265500" y="1233175"/>
            <a:ext cx="4045200" cy="1482301"/>
          </a:xfrm>
          <a:prstGeom prst="rect">
            <a:avLst/>
          </a:prstGeom>
        </p:spPr>
        <p:txBody>
          <a:bodyPr anchor="b"/>
          <a:lstStyle>
            <a:lvl1pPr algn="ctr">
              <a:defRPr sz="4300"/>
            </a:lvl1pPr>
          </a:lstStyle>
          <a:p>
            <a:pPr/>
            <a:r>
              <a:t>Text názvu</a:t>
            </a:r>
          </a:p>
        </p:txBody>
      </p:sp>
      <p:sp>
        <p:nvSpPr>
          <p:cNvPr id="217" name="Text úrovne 1…"/>
          <p:cNvSpPr txBox="1"/>
          <p:nvPr>
            <p:ph type="body" sz="quarter" idx="1"/>
          </p:nvPr>
        </p:nvSpPr>
        <p:spPr>
          <a:xfrm>
            <a:off x="265500" y="2803075"/>
            <a:ext cx="4045200" cy="1235101"/>
          </a:xfrm>
          <a:prstGeom prst="rect">
            <a:avLst/>
          </a:prstGeom>
        </p:spPr>
        <p:txBody>
          <a:bodyPr/>
          <a:lstStyle>
            <a:lvl1pPr marL="304800" indent="-152400" algn="ctr">
              <a:lnSpc>
                <a:spcPct val="100000"/>
              </a:lnSpc>
              <a:buClrTx/>
              <a:buSzTx/>
              <a:buFontTx/>
              <a:buNone/>
              <a:defRPr sz="2100"/>
            </a:lvl1pPr>
            <a:lvl2pPr marL="304800" indent="304800" algn="ctr">
              <a:lnSpc>
                <a:spcPct val="100000"/>
              </a:lnSpc>
              <a:buClrTx/>
              <a:buSzTx/>
              <a:buFontTx/>
              <a:buNone/>
              <a:defRPr sz="2100"/>
            </a:lvl2pPr>
            <a:lvl3pPr marL="304800" indent="762000" algn="ctr">
              <a:lnSpc>
                <a:spcPct val="100000"/>
              </a:lnSpc>
              <a:buClrTx/>
              <a:buSzTx/>
              <a:buFontTx/>
              <a:buNone/>
              <a:defRPr sz="2100"/>
            </a:lvl3pPr>
            <a:lvl4pPr marL="304800" indent="1219200" algn="ctr">
              <a:lnSpc>
                <a:spcPct val="100000"/>
              </a:lnSpc>
              <a:buClrTx/>
              <a:buSzTx/>
              <a:buFontTx/>
              <a:buNone/>
              <a:defRPr sz="2100"/>
            </a:lvl4pPr>
            <a:lvl5pPr marL="304800" indent="1676400" algn="ctr">
              <a:lnSpc>
                <a:spcPct val="100000"/>
              </a:lnSpc>
              <a:buClrTx/>
              <a:buSzTx/>
              <a:buFontTx/>
              <a:buNone/>
              <a:defRPr sz="2100"/>
            </a:lvl5pPr>
          </a:lstStyle>
          <a:p>
            <a:pPr/>
            <a:r>
              <a:t>Text úrovne 1</a:t>
            </a:r>
          </a:p>
          <a:p>
            <a:pPr lvl="1"/>
            <a:r>
              <a:t>Text úrovne 2</a:t>
            </a:r>
          </a:p>
          <a:p>
            <a:pPr lvl="2"/>
            <a:r>
              <a:t>Text úrovne 3</a:t>
            </a:r>
          </a:p>
          <a:p>
            <a:pPr lvl="3"/>
            <a:r>
              <a:t>Text úrovne 4</a:t>
            </a:r>
          </a:p>
          <a:p>
            <a:pPr lvl="4"/>
            <a:r>
              <a:t>Text úrovne 5</a:t>
            </a:r>
          </a:p>
        </p:txBody>
      </p:sp>
      <p:sp>
        <p:nvSpPr>
          <p:cNvPr id="218" name="Google Shape;98;p52"/>
          <p:cNvSpPr txBox="1"/>
          <p:nvPr>
            <p:ph type="body" sz="quarter" idx="21"/>
          </p:nvPr>
        </p:nvSpPr>
        <p:spPr>
          <a:xfrm>
            <a:off x="4899824" y="1375124"/>
            <a:ext cx="3532801" cy="2115601"/>
          </a:xfrm>
          <a:prstGeom prst="rect">
            <a:avLst/>
          </a:prstGeom>
        </p:spPr>
        <p:txBody>
          <a:bodyPr/>
          <a:lstStyle/>
          <a:p>
            <a:pPr/>
          </a:p>
        </p:txBody>
      </p:sp>
      <p:sp>
        <p:nvSpPr>
          <p:cNvPr id="219" name="Číslo snímky"/>
          <p:cNvSpPr txBox="1"/>
          <p:nvPr>
            <p:ph type="sldNum" sz="quarter" idx="2"/>
          </p:nvPr>
        </p:nvSpPr>
        <p:spPr>
          <a:xfrm>
            <a:off x="8767370" y="4685836"/>
            <a:ext cx="308530" cy="307006"/>
          </a:xfrm>
          <a:prstGeom prst="rect">
            <a:avLst/>
          </a:prstGeom>
        </p:spPr>
        <p:txBody>
          <a:bodyPr anchor="t"/>
          <a:lstStyle>
            <a:lvl1pPr>
              <a:defRPr sz="800">
                <a:solidFill>
                  <a:schemeClr val="accent2">
                    <a:lumOff val="21764"/>
                  </a:schemeClr>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_1_2">
    <p:spTree>
      <p:nvGrpSpPr>
        <p:cNvPr id="1" name=""/>
        <p:cNvGrpSpPr/>
        <p:nvPr/>
      </p:nvGrpSpPr>
      <p:grpSpPr>
        <a:xfrm>
          <a:off x="0" y="0"/>
          <a:ext cx="0" cy="0"/>
          <a:chOff x="0" y="0"/>
          <a:chExt cx="0" cy="0"/>
        </a:xfrm>
      </p:grpSpPr>
      <p:pic>
        <p:nvPicPr>
          <p:cNvPr id="226" name="Obrázok 2" descr="Obrázok 2"/>
          <p:cNvPicPr>
            <a:picLocks noChangeAspect="1"/>
          </p:cNvPicPr>
          <p:nvPr/>
        </p:nvPicPr>
        <p:blipFill>
          <a:blip r:embed="rId2">
            <a:extLst/>
          </a:blip>
          <a:stretch>
            <a:fillRect/>
          </a:stretch>
        </p:blipFill>
        <p:spPr>
          <a:xfrm>
            <a:off x="102555" y="4039430"/>
            <a:ext cx="1248831" cy="1098856"/>
          </a:xfrm>
          <a:prstGeom prst="rect">
            <a:avLst/>
          </a:prstGeom>
          <a:ln w="12700">
            <a:miter lim="400000"/>
          </a:ln>
        </p:spPr>
      </p:pic>
      <p:pic>
        <p:nvPicPr>
          <p:cNvPr id="227" name="Google Shape;6;p38" descr="Google Shape;6;p38"/>
          <p:cNvPicPr>
            <a:picLocks noChangeAspect="1"/>
          </p:cNvPicPr>
          <p:nvPr/>
        </p:nvPicPr>
        <p:blipFill>
          <a:blip r:embed="rId3">
            <a:extLst/>
          </a:blip>
          <a:srcRect l="19" t="0" r="19" b="0"/>
          <a:stretch>
            <a:fillRect/>
          </a:stretch>
        </p:blipFill>
        <p:spPr>
          <a:xfrm>
            <a:off x="1850" y="0"/>
            <a:ext cx="9140301" cy="5143502"/>
          </a:xfrm>
          <a:prstGeom prst="rect">
            <a:avLst/>
          </a:prstGeom>
          <a:ln w="12700">
            <a:miter lim="400000"/>
          </a:ln>
        </p:spPr>
      </p:pic>
      <p:sp>
        <p:nvSpPr>
          <p:cNvPr id="228" name="Google Shape;11;p38"/>
          <p:cNvSpPr txBox="1"/>
          <p:nvPr/>
        </p:nvSpPr>
        <p:spPr>
          <a:xfrm>
            <a:off x="5796000" y="4689339"/>
            <a:ext cx="3000001" cy="33169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r">
              <a:defRPr sz="1000">
                <a:solidFill>
                  <a:schemeClr val="accent2">
                    <a:lumOff val="21764"/>
                  </a:schemeClr>
                </a:solidFill>
                <a:latin typeface="+mj-lt"/>
                <a:ea typeface="+mj-ea"/>
                <a:cs typeface="+mj-cs"/>
                <a:sym typeface="Helvetica Neue"/>
              </a:defRPr>
            </a:lvl1pPr>
          </a:lstStyle>
          <a:p>
            <a:pPr/>
            <a:r>
              <a:t>www.synod.va</a:t>
            </a:r>
          </a:p>
        </p:txBody>
      </p:sp>
      <p:sp>
        <p:nvSpPr>
          <p:cNvPr id="229" name="Číslo snímky"/>
          <p:cNvSpPr txBox="1"/>
          <p:nvPr>
            <p:ph type="sldNum" sz="quarter" idx="2"/>
          </p:nvPr>
        </p:nvSpPr>
        <p:spPr>
          <a:xfrm>
            <a:off x="8767370" y="4685836"/>
            <a:ext cx="308530" cy="307006"/>
          </a:xfrm>
          <a:prstGeom prst="rect">
            <a:avLst/>
          </a:prstGeom>
        </p:spPr>
        <p:txBody>
          <a:bodyPr anchor="t"/>
          <a:lstStyle>
            <a:lvl1pPr>
              <a:defRPr sz="800">
                <a:solidFill>
                  <a:schemeClr val="accent2">
                    <a:lumOff val="21764"/>
                  </a:schemeClr>
                </a:solidFill>
              </a:defRPr>
            </a:lvl1pPr>
          </a:lstStyle>
          <a:p>
            <a:pPr/>
            <a:fld id="{86CB4B4D-7CA3-9044-876B-883B54F8677D}" type="slidenum"/>
          </a:p>
        </p:txBody>
      </p:sp>
      <p:sp>
        <p:nvSpPr>
          <p:cNvPr id="230" name="Google Shape;102;p53"/>
          <p:cNvSpPr txBox="1"/>
          <p:nvPr/>
        </p:nvSpPr>
        <p:spPr>
          <a:xfrm>
            <a:off x="2290800" y="1218399"/>
            <a:ext cx="1812001" cy="604337"/>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2800">
                <a:latin typeface="+mj-lt"/>
                <a:ea typeface="+mj-ea"/>
                <a:cs typeface="+mj-cs"/>
                <a:sym typeface="Helvetica Neue"/>
              </a:defRPr>
            </a:lvl1pPr>
          </a:lstStyle>
          <a:p>
            <a:pPr/>
            <a:r>
              <a:t>Contact</a:t>
            </a:r>
          </a:p>
        </p:txBody>
      </p:sp>
      <p:sp>
        <p:nvSpPr>
          <p:cNvPr id="231" name="Google Shape;103;p53"/>
          <p:cNvSpPr txBox="1"/>
          <p:nvPr/>
        </p:nvSpPr>
        <p:spPr>
          <a:xfrm>
            <a:off x="2290800" y="1928049"/>
            <a:ext cx="4136100" cy="160849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nSpc>
                <a:spcPct val="115000"/>
              </a:lnSpc>
              <a:defRPr b="1" sz="1300">
                <a:solidFill>
                  <a:srgbClr val="151B26"/>
                </a:solidFill>
                <a:latin typeface="+mj-lt"/>
                <a:ea typeface="+mj-ea"/>
                <a:cs typeface="+mj-cs"/>
                <a:sym typeface="Helvetica Neue"/>
              </a:defRPr>
            </a:pPr>
            <a:r>
              <a:t>General Secretariat for Synod of Bishops</a:t>
            </a:r>
            <a:endParaRPr sz="1500"/>
          </a:p>
          <a:p>
            <a:pPr>
              <a:lnSpc>
                <a:spcPct val="115000"/>
              </a:lnSpc>
              <a:defRPr sz="1200">
                <a:solidFill>
                  <a:srgbClr val="151B26"/>
                </a:solidFill>
                <a:latin typeface="+mj-lt"/>
                <a:ea typeface="+mj-ea"/>
                <a:cs typeface="+mj-cs"/>
                <a:sym typeface="Helvetica Neue"/>
              </a:defRPr>
            </a:pPr>
          </a:p>
          <a:p>
            <a:pPr>
              <a:lnSpc>
                <a:spcPct val="115000"/>
              </a:lnSpc>
              <a:defRPr sz="1200">
                <a:solidFill>
                  <a:srgbClr val="151B26"/>
                </a:solidFill>
                <a:latin typeface="+mj-lt"/>
                <a:ea typeface="+mj-ea"/>
                <a:cs typeface="+mj-cs"/>
                <a:sym typeface="Helvetica Neue"/>
              </a:defRPr>
            </a:pPr>
            <a:r>
              <a:t>Via della Conciliazione 34 - 00120 Città del Vaticano</a:t>
            </a:r>
          </a:p>
          <a:p>
            <a:pPr>
              <a:lnSpc>
                <a:spcPct val="115000"/>
              </a:lnSpc>
              <a:defRPr sz="1200">
                <a:solidFill>
                  <a:srgbClr val="151B26"/>
                </a:solidFill>
                <a:latin typeface="+mj-lt"/>
                <a:ea typeface="+mj-ea"/>
                <a:cs typeface="+mj-cs"/>
                <a:sym typeface="Helvetica Neue"/>
              </a:defRPr>
            </a:pPr>
          </a:p>
          <a:p>
            <a:pPr>
              <a:lnSpc>
                <a:spcPct val="115000"/>
              </a:lnSpc>
              <a:defRPr sz="1200">
                <a:latin typeface="+mj-lt"/>
                <a:ea typeface="+mj-ea"/>
                <a:cs typeface="+mj-cs"/>
                <a:sym typeface="Helvetica Neue"/>
              </a:defRPr>
            </a:pPr>
            <a:r>
              <a:t>Phone: </a:t>
            </a:r>
            <a:r>
              <a:rPr>
                <a:solidFill>
                  <a:srgbClr val="151B26"/>
                </a:solidFill>
              </a:rPr>
              <a:t>(+39) 06 698 84821 / 84324</a:t>
            </a:r>
          </a:p>
          <a:p>
            <a:pPr>
              <a:lnSpc>
                <a:spcPct val="115000"/>
              </a:lnSpc>
              <a:defRPr sz="1200">
                <a:latin typeface="+mj-lt"/>
                <a:ea typeface="+mj-ea"/>
                <a:cs typeface="+mj-cs"/>
                <a:sym typeface="Helvetica Neue"/>
              </a:defRPr>
            </a:pPr>
            <a:r>
              <a:t>synodus@synod.va </a:t>
            </a:r>
          </a:p>
          <a:p>
            <a:pPr>
              <a:lnSpc>
                <a:spcPct val="115000"/>
              </a:lnSpc>
              <a:defRPr sz="1200" u="sng">
                <a:solidFill>
                  <a:srgbClr val="0000FF"/>
                </a:solidFill>
                <a:latin typeface="+mj-lt"/>
                <a:ea typeface="+mj-ea"/>
                <a:cs typeface="+mj-cs"/>
                <a:sym typeface="Helvetica Neue"/>
              </a:defRPr>
            </a:pPr>
            <a:r>
              <a:rPr>
                <a:uFill>
                  <a:solidFill>
                    <a:srgbClr val="0000FF"/>
                  </a:solidFill>
                </a:uFill>
                <a:hlinkClick r:id="rId4" invalidUrl="" action="" tgtFrame="" tooltip="" history="1" highlightClick="0" endSnd="0"/>
              </a:rPr>
              <a:t>www.synod.va</a:t>
            </a:r>
          </a:p>
        </p:txBody>
      </p:sp>
      <p:pic>
        <p:nvPicPr>
          <p:cNvPr id="232" name="Google Shape;104;p53" descr="Google Shape;104;p53">
            <a:hlinkClick r:id="rId5" invalidUrl="" action="" tgtFrame="" tooltip="" history="1" highlightClick="0" endSnd="0"/>
          </p:cNvPr>
          <p:cNvPicPr>
            <a:picLocks noChangeAspect="1"/>
          </p:cNvPicPr>
          <p:nvPr/>
        </p:nvPicPr>
        <p:blipFill>
          <a:blip r:embed="rId6">
            <a:extLst/>
          </a:blip>
          <a:stretch>
            <a:fillRect/>
          </a:stretch>
        </p:blipFill>
        <p:spPr>
          <a:xfrm>
            <a:off x="2854075" y="3799725"/>
            <a:ext cx="330398" cy="330401"/>
          </a:xfrm>
          <a:prstGeom prst="rect">
            <a:avLst/>
          </a:prstGeom>
          <a:ln w="12700">
            <a:miter lim="400000"/>
          </a:ln>
        </p:spPr>
      </p:pic>
      <p:pic>
        <p:nvPicPr>
          <p:cNvPr id="233" name="Google Shape;105;p53" descr="Google Shape;105;p53">
            <a:hlinkClick r:id="rId7" invalidUrl="" action="" tgtFrame="" tooltip="" history="1" highlightClick="0" endSnd="0"/>
          </p:cNvPr>
          <p:cNvPicPr>
            <a:picLocks noChangeAspect="1"/>
          </p:cNvPicPr>
          <p:nvPr/>
        </p:nvPicPr>
        <p:blipFill>
          <a:blip r:embed="rId8">
            <a:extLst/>
          </a:blip>
          <a:stretch>
            <a:fillRect/>
          </a:stretch>
        </p:blipFill>
        <p:spPr>
          <a:xfrm>
            <a:off x="3348849" y="3822605"/>
            <a:ext cx="284640" cy="284642"/>
          </a:xfrm>
          <a:prstGeom prst="rect">
            <a:avLst/>
          </a:prstGeom>
          <a:ln w="12700">
            <a:miter lim="400000"/>
          </a:ln>
        </p:spPr>
      </p:pic>
      <p:sp>
        <p:nvSpPr>
          <p:cNvPr id="234" name="Google Shape;106;p53"/>
          <p:cNvSpPr/>
          <p:nvPr/>
        </p:nvSpPr>
        <p:spPr>
          <a:xfrm>
            <a:off x="2405075" y="1785950"/>
            <a:ext cx="3334801" cy="1"/>
          </a:xfrm>
          <a:prstGeom prst="line">
            <a:avLst/>
          </a:prstGeom>
          <a:ln w="19050">
            <a:solidFill>
              <a:srgbClr val="DEAB6F"/>
            </a:solidFill>
          </a:ln>
        </p:spPr>
        <p:txBody>
          <a:bodyPr lIns="45719" rIns="45719"/>
          <a:lstStyle/>
          <a:p>
            <a:pPr/>
          </a:p>
        </p:txBody>
      </p:sp>
      <p:pic>
        <p:nvPicPr>
          <p:cNvPr id="235" name="Google Shape;107;p53" descr="Google Shape;107;p53">
            <a:hlinkClick r:id="rId9" invalidUrl="" action="" tgtFrame="" tooltip="" history="1" highlightClick="0" endSnd="0"/>
          </p:cNvPr>
          <p:cNvPicPr>
            <a:picLocks noChangeAspect="1"/>
          </p:cNvPicPr>
          <p:nvPr/>
        </p:nvPicPr>
        <p:blipFill>
          <a:blip r:embed="rId10">
            <a:extLst/>
          </a:blip>
          <a:srcRect l="2417" t="0" r="2416" b="0"/>
          <a:stretch>
            <a:fillRect/>
          </a:stretch>
        </p:blipFill>
        <p:spPr>
          <a:xfrm>
            <a:off x="2405075" y="3822613"/>
            <a:ext cx="284626" cy="284626"/>
          </a:xfrm>
          <a:prstGeom prst="rect">
            <a:avLst/>
          </a:prstGeom>
          <a:ln w="12700">
            <a:miter lim="400000"/>
          </a:ln>
        </p:spPr>
      </p:pic>
      <p:pic>
        <p:nvPicPr>
          <p:cNvPr id="236" name="Google Shape;108;p53" descr="Google Shape;108;p53">
            <a:hlinkClick r:id="rId7" invalidUrl="" action="" tgtFrame="" tooltip="" history="1" highlightClick="0" endSnd="0"/>
          </p:cNvPr>
          <p:cNvPicPr>
            <a:picLocks noChangeAspect="1"/>
          </p:cNvPicPr>
          <p:nvPr/>
        </p:nvPicPr>
        <p:blipFill>
          <a:blip r:embed="rId11">
            <a:extLst/>
          </a:blip>
          <a:srcRect l="0" t="2325" r="0" b="2326"/>
          <a:stretch>
            <a:fillRect/>
          </a:stretch>
        </p:blipFill>
        <p:spPr>
          <a:xfrm>
            <a:off x="3797849" y="3822605"/>
            <a:ext cx="284639" cy="284642"/>
          </a:xfrm>
          <a:prstGeom prst="rect">
            <a:avLst/>
          </a:prstGeom>
          <a:ln w="12700">
            <a:miter lim="400000"/>
          </a:ln>
        </p:spPr>
      </p:pic>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_1_1">
    <p:spTree>
      <p:nvGrpSpPr>
        <p:cNvPr id="1" name=""/>
        <p:cNvGrpSpPr/>
        <p:nvPr/>
      </p:nvGrpSpPr>
      <p:grpSpPr>
        <a:xfrm>
          <a:off x="0" y="0"/>
          <a:ext cx="0" cy="0"/>
          <a:chOff x="0" y="0"/>
          <a:chExt cx="0" cy="0"/>
        </a:xfrm>
      </p:grpSpPr>
      <p:pic>
        <p:nvPicPr>
          <p:cNvPr id="243" name="Obrázok 2" descr="Obrázok 2"/>
          <p:cNvPicPr>
            <a:picLocks noChangeAspect="1"/>
          </p:cNvPicPr>
          <p:nvPr/>
        </p:nvPicPr>
        <p:blipFill>
          <a:blip r:embed="rId2">
            <a:extLst/>
          </a:blip>
          <a:stretch>
            <a:fillRect/>
          </a:stretch>
        </p:blipFill>
        <p:spPr>
          <a:xfrm>
            <a:off x="102555" y="4039430"/>
            <a:ext cx="1248831" cy="1098856"/>
          </a:xfrm>
          <a:prstGeom prst="rect">
            <a:avLst/>
          </a:prstGeom>
          <a:ln w="12700">
            <a:miter lim="400000"/>
          </a:ln>
        </p:spPr>
      </p:pic>
      <p:pic>
        <p:nvPicPr>
          <p:cNvPr id="244" name="Google Shape;6;p38" descr="Google Shape;6;p38"/>
          <p:cNvPicPr>
            <a:picLocks noChangeAspect="1"/>
          </p:cNvPicPr>
          <p:nvPr/>
        </p:nvPicPr>
        <p:blipFill>
          <a:blip r:embed="rId3">
            <a:extLst/>
          </a:blip>
          <a:srcRect l="19" t="0" r="19" b="0"/>
          <a:stretch>
            <a:fillRect/>
          </a:stretch>
        </p:blipFill>
        <p:spPr>
          <a:xfrm>
            <a:off x="1850" y="0"/>
            <a:ext cx="9140301" cy="5143502"/>
          </a:xfrm>
          <a:prstGeom prst="rect">
            <a:avLst/>
          </a:prstGeom>
          <a:ln w="12700">
            <a:miter lim="400000"/>
          </a:ln>
        </p:spPr>
      </p:pic>
      <p:sp>
        <p:nvSpPr>
          <p:cNvPr id="245" name="Google Shape;11;p38"/>
          <p:cNvSpPr txBox="1"/>
          <p:nvPr/>
        </p:nvSpPr>
        <p:spPr>
          <a:xfrm>
            <a:off x="5796000" y="4689339"/>
            <a:ext cx="3000001" cy="33169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r">
              <a:defRPr sz="1000">
                <a:solidFill>
                  <a:schemeClr val="accent2">
                    <a:lumOff val="21764"/>
                  </a:schemeClr>
                </a:solidFill>
                <a:latin typeface="+mj-lt"/>
                <a:ea typeface="+mj-ea"/>
                <a:cs typeface="+mj-cs"/>
                <a:sym typeface="Helvetica Neue"/>
              </a:defRPr>
            </a:lvl1pPr>
          </a:lstStyle>
          <a:p>
            <a:pPr/>
            <a:r>
              <a:t>www.synod.va</a:t>
            </a:r>
          </a:p>
        </p:txBody>
      </p:sp>
      <p:sp>
        <p:nvSpPr>
          <p:cNvPr id="246" name="Google Shape;110;p54"/>
          <p:cNvSpPr/>
          <p:nvPr/>
        </p:nvSpPr>
        <p:spPr>
          <a:xfrm>
            <a:off x="-79326" y="-52901"/>
            <a:ext cx="9308402" cy="5262602"/>
          </a:xfrm>
          <a:prstGeom prst="rect">
            <a:avLst/>
          </a:prstGeom>
          <a:solidFill>
            <a:srgbClr val="FFFFFF"/>
          </a:solidFill>
          <a:ln w="12700">
            <a:miter lim="400000"/>
          </a:ln>
        </p:spPr>
        <p:txBody>
          <a:bodyPr lIns="45719" rIns="45719" anchor="ctr"/>
          <a:lstStyle/>
          <a:p>
            <a:pPr>
              <a:defRPr sz="4900">
                <a:solidFill>
                  <a:schemeClr val="accent3"/>
                </a:solidFill>
                <a:latin typeface="+mj-lt"/>
                <a:ea typeface="+mj-ea"/>
                <a:cs typeface="+mj-cs"/>
                <a:sym typeface="Helvetica Neue"/>
              </a:defRPr>
            </a:pPr>
          </a:p>
        </p:txBody>
      </p:sp>
      <p:sp>
        <p:nvSpPr>
          <p:cNvPr id="247" name="Text názvu"/>
          <p:cNvSpPr txBox="1"/>
          <p:nvPr>
            <p:ph type="title"/>
          </p:nvPr>
        </p:nvSpPr>
        <p:spPr>
          <a:xfrm>
            <a:off x="323999" y="2151600"/>
            <a:ext cx="8454302" cy="840301"/>
          </a:xfrm>
          <a:prstGeom prst="rect">
            <a:avLst/>
          </a:prstGeom>
        </p:spPr>
        <p:txBody>
          <a:bodyPr anchor="b"/>
          <a:lstStyle>
            <a:lvl1pPr algn="ctr">
              <a:defRPr b="0" sz="4900">
                <a:solidFill>
                  <a:schemeClr val="accent1"/>
                </a:solidFill>
              </a:defRPr>
            </a:lvl1pPr>
          </a:lstStyle>
          <a:p>
            <a:pPr/>
            <a:r>
              <a:t>Text názvu</a:t>
            </a:r>
          </a:p>
        </p:txBody>
      </p:sp>
      <p:sp>
        <p:nvSpPr>
          <p:cNvPr id="248" name="Číslo snímky"/>
          <p:cNvSpPr txBox="1"/>
          <p:nvPr>
            <p:ph type="sldNum" sz="quarter" idx="2"/>
          </p:nvPr>
        </p:nvSpPr>
        <p:spPr>
          <a:xfrm>
            <a:off x="4419600" y="4627562"/>
            <a:ext cx="2133600" cy="2794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BLANK_1">
    <p:spTree>
      <p:nvGrpSpPr>
        <p:cNvPr id="1" name=""/>
        <p:cNvGrpSpPr/>
        <p:nvPr/>
      </p:nvGrpSpPr>
      <p:grpSpPr>
        <a:xfrm>
          <a:off x="0" y="0"/>
          <a:ext cx="0" cy="0"/>
          <a:chOff x="0" y="0"/>
          <a:chExt cx="0" cy="0"/>
        </a:xfrm>
      </p:grpSpPr>
      <p:pic>
        <p:nvPicPr>
          <p:cNvPr id="255" name="Obrázok 2" descr="Obrázok 2"/>
          <p:cNvPicPr>
            <a:picLocks noChangeAspect="1"/>
          </p:cNvPicPr>
          <p:nvPr/>
        </p:nvPicPr>
        <p:blipFill>
          <a:blip r:embed="rId2">
            <a:extLst/>
          </a:blip>
          <a:stretch>
            <a:fillRect/>
          </a:stretch>
        </p:blipFill>
        <p:spPr>
          <a:xfrm>
            <a:off x="102555" y="4039430"/>
            <a:ext cx="1248831" cy="1098856"/>
          </a:xfrm>
          <a:prstGeom prst="rect">
            <a:avLst/>
          </a:prstGeom>
          <a:ln w="12700">
            <a:miter lim="400000"/>
          </a:ln>
        </p:spPr>
      </p:pic>
      <p:pic>
        <p:nvPicPr>
          <p:cNvPr id="256" name="Google Shape;6;p38" descr="Google Shape;6;p38"/>
          <p:cNvPicPr>
            <a:picLocks noChangeAspect="1"/>
          </p:cNvPicPr>
          <p:nvPr/>
        </p:nvPicPr>
        <p:blipFill>
          <a:blip r:embed="rId3">
            <a:extLst/>
          </a:blip>
          <a:srcRect l="19" t="0" r="19" b="0"/>
          <a:stretch>
            <a:fillRect/>
          </a:stretch>
        </p:blipFill>
        <p:spPr>
          <a:xfrm>
            <a:off x="1850" y="0"/>
            <a:ext cx="9140301" cy="5143502"/>
          </a:xfrm>
          <a:prstGeom prst="rect">
            <a:avLst/>
          </a:prstGeom>
          <a:ln w="12700">
            <a:miter lim="400000"/>
          </a:ln>
        </p:spPr>
      </p:pic>
      <p:sp>
        <p:nvSpPr>
          <p:cNvPr id="257" name="Google Shape;11;p38"/>
          <p:cNvSpPr txBox="1"/>
          <p:nvPr/>
        </p:nvSpPr>
        <p:spPr>
          <a:xfrm>
            <a:off x="5796000" y="4689339"/>
            <a:ext cx="3000001" cy="33169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r">
              <a:defRPr sz="1000">
                <a:solidFill>
                  <a:schemeClr val="accent2">
                    <a:lumOff val="21764"/>
                  </a:schemeClr>
                </a:solidFill>
                <a:latin typeface="+mj-lt"/>
                <a:ea typeface="+mj-ea"/>
                <a:cs typeface="+mj-cs"/>
                <a:sym typeface="Helvetica Neue"/>
              </a:defRPr>
            </a:lvl1pPr>
          </a:lstStyle>
          <a:p>
            <a:pPr/>
            <a:r>
              <a:t>www.synod.va</a:t>
            </a:r>
          </a:p>
        </p:txBody>
      </p:sp>
      <p:pic>
        <p:nvPicPr>
          <p:cNvPr id="258" name="Google Shape;113;p55" descr="Google Shape;113;p55"/>
          <p:cNvPicPr>
            <a:picLocks noChangeAspect="1"/>
          </p:cNvPicPr>
          <p:nvPr/>
        </p:nvPicPr>
        <p:blipFill>
          <a:blip r:embed="rId3">
            <a:extLst/>
          </a:blip>
          <a:srcRect l="19" t="0" r="19" b="0"/>
          <a:stretch>
            <a:fillRect/>
          </a:stretch>
        </p:blipFill>
        <p:spPr>
          <a:xfrm>
            <a:off x="1850" y="0"/>
            <a:ext cx="9140301" cy="5143502"/>
          </a:xfrm>
          <a:prstGeom prst="rect">
            <a:avLst/>
          </a:prstGeom>
          <a:ln w="12700">
            <a:miter lim="400000"/>
          </a:ln>
        </p:spPr>
      </p:pic>
      <p:sp>
        <p:nvSpPr>
          <p:cNvPr id="259" name="Číslo snímky"/>
          <p:cNvSpPr txBox="1"/>
          <p:nvPr>
            <p:ph type="sldNum" sz="quarter" idx="2"/>
          </p:nvPr>
        </p:nvSpPr>
        <p:spPr>
          <a:xfrm>
            <a:off x="8798746" y="4287711"/>
            <a:ext cx="280286" cy="269617"/>
          </a:xfrm>
          <a:prstGeom prst="rect">
            <a:avLst/>
          </a:prstGeom>
        </p:spPr>
        <p:txBody>
          <a:bodyPr anchor="t"/>
          <a:lstStyle>
            <a:lvl1pPr>
              <a:defRPr>
                <a:solidFill>
                  <a:schemeClr val="accent2">
                    <a:lumOff val="21764"/>
                  </a:schemeClr>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 Id="rId16" Type="http://schemas.openxmlformats.org/officeDocument/2006/relationships/slideLayout" Target="../slideLayouts/slideLayout13.xml"/><Relationship Id="rId17" Type="http://schemas.openxmlformats.org/officeDocument/2006/relationships/slideLayout" Target="../slideLayouts/slideLayout14.xml"/><Relationship Id="rId18" Type="http://schemas.openxmlformats.org/officeDocument/2006/relationships/slideLayout" Target="../slideLayouts/slideLayout15.xml"/><Relationship Id="rId19" Type="http://schemas.openxmlformats.org/officeDocument/2006/relationships/slideLayout" Target="../slideLayouts/slideLayout16.xml"/><Relationship Id="rId20"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pic>
        <p:nvPicPr>
          <p:cNvPr id="2" name="Obrázok 2" descr="Obrázok 2"/>
          <p:cNvPicPr>
            <a:picLocks noChangeAspect="1"/>
          </p:cNvPicPr>
          <p:nvPr/>
        </p:nvPicPr>
        <p:blipFill>
          <a:blip r:embed="rId2">
            <a:extLst/>
          </a:blip>
          <a:stretch>
            <a:fillRect/>
          </a:stretch>
        </p:blipFill>
        <p:spPr>
          <a:xfrm>
            <a:off x="102555" y="4039430"/>
            <a:ext cx="1248831" cy="1098856"/>
          </a:xfrm>
          <a:prstGeom prst="rect">
            <a:avLst/>
          </a:prstGeom>
          <a:ln w="12700">
            <a:miter lim="400000"/>
          </a:ln>
        </p:spPr>
      </p:pic>
      <p:pic>
        <p:nvPicPr>
          <p:cNvPr id="3" name="Google Shape;6;p38" descr="Google Shape;6;p38"/>
          <p:cNvPicPr>
            <a:picLocks noChangeAspect="1"/>
          </p:cNvPicPr>
          <p:nvPr/>
        </p:nvPicPr>
        <p:blipFill>
          <a:blip r:embed="rId3">
            <a:extLst/>
          </a:blip>
          <a:srcRect l="19" t="0" r="19" b="0"/>
          <a:stretch>
            <a:fillRect/>
          </a:stretch>
        </p:blipFill>
        <p:spPr>
          <a:xfrm>
            <a:off x="1850" y="0"/>
            <a:ext cx="9140301" cy="5143502"/>
          </a:xfrm>
          <a:prstGeom prst="rect">
            <a:avLst/>
          </a:prstGeom>
          <a:ln w="12700">
            <a:miter lim="400000"/>
          </a:ln>
        </p:spPr>
      </p:pic>
      <p:sp>
        <p:nvSpPr>
          <p:cNvPr id="4" name="Google Shape;11;p38"/>
          <p:cNvSpPr txBox="1"/>
          <p:nvPr/>
        </p:nvSpPr>
        <p:spPr>
          <a:xfrm>
            <a:off x="5796000" y="4689339"/>
            <a:ext cx="3000001" cy="33169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r">
              <a:defRPr sz="1000">
                <a:solidFill>
                  <a:schemeClr val="accent2">
                    <a:lumOff val="21764"/>
                  </a:schemeClr>
                </a:solidFill>
                <a:latin typeface="+mj-lt"/>
                <a:ea typeface="+mj-ea"/>
                <a:cs typeface="+mj-cs"/>
                <a:sym typeface="Helvetica Neue"/>
              </a:defRPr>
            </a:lvl1pPr>
          </a:lstStyle>
          <a:p>
            <a:pPr/>
            <a:r>
              <a:t>www.synod.va</a:t>
            </a:r>
          </a:p>
        </p:txBody>
      </p:sp>
      <p:sp>
        <p:nvSpPr>
          <p:cNvPr id="5" name="Text názvu"/>
          <p:cNvSpPr txBox="1"/>
          <p:nvPr>
            <p:ph type="title"/>
          </p:nvPr>
        </p:nvSpPr>
        <p:spPr>
          <a:xfrm>
            <a:off x="311699" y="445025"/>
            <a:ext cx="8520602" cy="5727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r>
              <a:t>Text názvu</a:t>
            </a:r>
          </a:p>
        </p:txBody>
      </p:sp>
      <p:sp>
        <p:nvSpPr>
          <p:cNvPr id="6" name="Text úrovne 1…"/>
          <p:cNvSpPr txBox="1"/>
          <p:nvPr>
            <p:ph type="body" idx="1"/>
          </p:nvPr>
        </p:nvSpPr>
        <p:spPr>
          <a:xfrm>
            <a:off x="311699" y="1152475"/>
            <a:ext cx="8520602" cy="341640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r>
              <a:t>Text úrovne 1</a:t>
            </a:r>
          </a:p>
          <a:p>
            <a:pPr lvl="1"/>
            <a:r>
              <a:t>Text úrovne 2</a:t>
            </a:r>
          </a:p>
          <a:p>
            <a:pPr lvl="2"/>
            <a:r>
              <a:t>Text úrovne 3</a:t>
            </a:r>
          </a:p>
          <a:p>
            <a:pPr lvl="3"/>
            <a:r>
              <a:t>Text úrovne 4</a:t>
            </a:r>
          </a:p>
          <a:p>
            <a:pPr lvl="4"/>
            <a:r>
              <a:t>Text úrovne 5</a:t>
            </a:r>
          </a:p>
        </p:txBody>
      </p:sp>
      <p:sp>
        <p:nvSpPr>
          <p:cNvPr id="7" name="Číslo snímky"/>
          <p:cNvSpPr txBox="1"/>
          <p:nvPr>
            <p:ph type="sldNum" sz="quarter" idx="2"/>
          </p:nvPr>
        </p:nvSpPr>
        <p:spPr>
          <a:xfrm>
            <a:off x="8795615" y="4720378"/>
            <a:ext cx="280285" cy="269617"/>
          </a:xfrm>
          <a:prstGeom prst="rect">
            <a:avLst/>
          </a:prstGeom>
          <a:ln w="12700">
            <a:miter lim="400000"/>
          </a:ln>
        </p:spPr>
        <p:txBody>
          <a:bodyPr wrap="none" lIns="91424" tIns="91424" rIns="91424" bIns="91424" anchor="ctr">
            <a:spAutoFit/>
          </a:bodyPr>
          <a:lstStyle>
            <a:lvl1pPr algn="r">
              <a:defRPr sz="600">
                <a:solidFill>
                  <a:srgbClr val="858585"/>
                </a:solidFill>
                <a:latin typeface="+mj-lt"/>
                <a:ea typeface="+mj-ea"/>
                <a:cs typeface="+mj-cs"/>
                <a:sym typeface="Helvetica Neue"/>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 id="2147483662" r:id="rId17"/>
    <p:sldLayoutId id="2147483663" r:id="rId18"/>
    <p:sldLayoutId id="2147483664" r:id="rId19"/>
    <p:sldLayoutId id="2147483665" r:id="rId20"/>
  </p:sldLayoutIdLst>
  <p:transition xmlns:p14="http://schemas.microsoft.com/office/powerpoint/2010/main" spd="med" advClick="1"/>
  <p:txStyles>
    <p:titleStyle>
      <a:lvl1pPr marL="0" marR="0" indent="0" algn="l" defTabSz="914400" rtl="0" latinLnBrk="0">
        <a:lnSpc>
          <a:spcPct val="100000"/>
        </a:lnSpc>
        <a:spcBef>
          <a:spcPts val="0"/>
        </a:spcBef>
        <a:spcAft>
          <a:spcPts val="0"/>
        </a:spcAft>
        <a:buClrTx/>
        <a:buSzTx/>
        <a:buFontTx/>
        <a:buNone/>
        <a:tabLst/>
        <a:defRPr b="1" baseline="0" cap="none" i="0" spc="0" strike="noStrike" sz="2800" u="none">
          <a:solidFill>
            <a:srgbClr val="000000"/>
          </a:solidFill>
          <a:uFillTx/>
          <a:latin typeface="+mj-lt"/>
          <a:ea typeface="+mj-ea"/>
          <a:cs typeface="+mj-cs"/>
          <a:sym typeface="Helvetica Neue"/>
        </a:defRPr>
      </a:lvl1pPr>
      <a:lvl2pPr marL="0" marR="0" indent="0" algn="l" defTabSz="914400" rtl="0" latinLnBrk="0">
        <a:lnSpc>
          <a:spcPct val="100000"/>
        </a:lnSpc>
        <a:spcBef>
          <a:spcPts val="0"/>
        </a:spcBef>
        <a:spcAft>
          <a:spcPts val="0"/>
        </a:spcAft>
        <a:buClrTx/>
        <a:buSzTx/>
        <a:buFontTx/>
        <a:buNone/>
        <a:tabLst/>
        <a:defRPr b="1" baseline="0" cap="none" i="0" spc="0" strike="noStrike" sz="2800" u="none">
          <a:solidFill>
            <a:srgbClr val="000000"/>
          </a:solidFill>
          <a:uFillTx/>
          <a:latin typeface="+mj-lt"/>
          <a:ea typeface="+mj-ea"/>
          <a:cs typeface="+mj-cs"/>
          <a:sym typeface="Helvetica Neue"/>
        </a:defRPr>
      </a:lvl2pPr>
      <a:lvl3pPr marL="0" marR="0" indent="0" algn="l" defTabSz="914400" rtl="0" latinLnBrk="0">
        <a:lnSpc>
          <a:spcPct val="100000"/>
        </a:lnSpc>
        <a:spcBef>
          <a:spcPts val="0"/>
        </a:spcBef>
        <a:spcAft>
          <a:spcPts val="0"/>
        </a:spcAft>
        <a:buClrTx/>
        <a:buSzTx/>
        <a:buFontTx/>
        <a:buNone/>
        <a:tabLst/>
        <a:defRPr b="1" baseline="0" cap="none" i="0" spc="0" strike="noStrike" sz="2800" u="none">
          <a:solidFill>
            <a:srgbClr val="000000"/>
          </a:solidFill>
          <a:uFillTx/>
          <a:latin typeface="+mj-lt"/>
          <a:ea typeface="+mj-ea"/>
          <a:cs typeface="+mj-cs"/>
          <a:sym typeface="Helvetica Neue"/>
        </a:defRPr>
      </a:lvl3pPr>
      <a:lvl4pPr marL="0" marR="0" indent="0" algn="l" defTabSz="914400" rtl="0" latinLnBrk="0">
        <a:lnSpc>
          <a:spcPct val="100000"/>
        </a:lnSpc>
        <a:spcBef>
          <a:spcPts val="0"/>
        </a:spcBef>
        <a:spcAft>
          <a:spcPts val="0"/>
        </a:spcAft>
        <a:buClrTx/>
        <a:buSzTx/>
        <a:buFontTx/>
        <a:buNone/>
        <a:tabLst/>
        <a:defRPr b="1" baseline="0" cap="none" i="0" spc="0" strike="noStrike" sz="2800" u="none">
          <a:solidFill>
            <a:srgbClr val="000000"/>
          </a:solidFill>
          <a:uFillTx/>
          <a:latin typeface="+mj-lt"/>
          <a:ea typeface="+mj-ea"/>
          <a:cs typeface="+mj-cs"/>
          <a:sym typeface="Helvetica Neue"/>
        </a:defRPr>
      </a:lvl4pPr>
      <a:lvl5pPr marL="0" marR="0" indent="0" algn="l" defTabSz="914400" rtl="0" latinLnBrk="0">
        <a:lnSpc>
          <a:spcPct val="100000"/>
        </a:lnSpc>
        <a:spcBef>
          <a:spcPts val="0"/>
        </a:spcBef>
        <a:spcAft>
          <a:spcPts val="0"/>
        </a:spcAft>
        <a:buClrTx/>
        <a:buSzTx/>
        <a:buFontTx/>
        <a:buNone/>
        <a:tabLst/>
        <a:defRPr b="1" baseline="0" cap="none" i="0" spc="0" strike="noStrike" sz="2800" u="none">
          <a:solidFill>
            <a:srgbClr val="000000"/>
          </a:solidFill>
          <a:uFillTx/>
          <a:latin typeface="+mj-lt"/>
          <a:ea typeface="+mj-ea"/>
          <a:cs typeface="+mj-cs"/>
          <a:sym typeface="Helvetica Neue"/>
        </a:defRPr>
      </a:lvl5pPr>
      <a:lvl6pPr marL="0" marR="0" indent="0" algn="l" defTabSz="914400" rtl="0" latinLnBrk="0">
        <a:lnSpc>
          <a:spcPct val="100000"/>
        </a:lnSpc>
        <a:spcBef>
          <a:spcPts val="0"/>
        </a:spcBef>
        <a:spcAft>
          <a:spcPts val="0"/>
        </a:spcAft>
        <a:buClrTx/>
        <a:buSzTx/>
        <a:buFontTx/>
        <a:buNone/>
        <a:tabLst/>
        <a:defRPr b="1" baseline="0" cap="none" i="0" spc="0" strike="noStrike" sz="2800" u="none">
          <a:solidFill>
            <a:srgbClr val="000000"/>
          </a:solidFill>
          <a:uFillTx/>
          <a:latin typeface="+mj-lt"/>
          <a:ea typeface="+mj-ea"/>
          <a:cs typeface="+mj-cs"/>
          <a:sym typeface="Helvetica Neue"/>
        </a:defRPr>
      </a:lvl6pPr>
      <a:lvl7pPr marL="0" marR="0" indent="0" algn="l" defTabSz="914400" rtl="0" latinLnBrk="0">
        <a:lnSpc>
          <a:spcPct val="100000"/>
        </a:lnSpc>
        <a:spcBef>
          <a:spcPts val="0"/>
        </a:spcBef>
        <a:spcAft>
          <a:spcPts val="0"/>
        </a:spcAft>
        <a:buClrTx/>
        <a:buSzTx/>
        <a:buFontTx/>
        <a:buNone/>
        <a:tabLst/>
        <a:defRPr b="1" baseline="0" cap="none" i="0" spc="0" strike="noStrike" sz="2800" u="none">
          <a:solidFill>
            <a:srgbClr val="000000"/>
          </a:solidFill>
          <a:uFillTx/>
          <a:latin typeface="+mj-lt"/>
          <a:ea typeface="+mj-ea"/>
          <a:cs typeface="+mj-cs"/>
          <a:sym typeface="Helvetica Neue"/>
        </a:defRPr>
      </a:lvl7pPr>
      <a:lvl8pPr marL="0" marR="0" indent="0" algn="l" defTabSz="914400" rtl="0" latinLnBrk="0">
        <a:lnSpc>
          <a:spcPct val="100000"/>
        </a:lnSpc>
        <a:spcBef>
          <a:spcPts val="0"/>
        </a:spcBef>
        <a:spcAft>
          <a:spcPts val="0"/>
        </a:spcAft>
        <a:buClrTx/>
        <a:buSzTx/>
        <a:buFontTx/>
        <a:buNone/>
        <a:tabLst/>
        <a:defRPr b="1" baseline="0" cap="none" i="0" spc="0" strike="noStrike" sz="2800" u="none">
          <a:solidFill>
            <a:srgbClr val="000000"/>
          </a:solidFill>
          <a:uFillTx/>
          <a:latin typeface="+mj-lt"/>
          <a:ea typeface="+mj-ea"/>
          <a:cs typeface="+mj-cs"/>
          <a:sym typeface="Helvetica Neue"/>
        </a:defRPr>
      </a:lvl8pPr>
      <a:lvl9pPr marL="0" marR="0" indent="0" algn="l" defTabSz="914400" rtl="0" latinLnBrk="0">
        <a:lnSpc>
          <a:spcPct val="100000"/>
        </a:lnSpc>
        <a:spcBef>
          <a:spcPts val="0"/>
        </a:spcBef>
        <a:spcAft>
          <a:spcPts val="0"/>
        </a:spcAft>
        <a:buClrTx/>
        <a:buSzTx/>
        <a:buFontTx/>
        <a:buNone/>
        <a:tabLst/>
        <a:defRPr b="1" baseline="0" cap="none" i="0" spc="0" strike="noStrike" sz="2800" u="none">
          <a:solidFill>
            <a:srgbClr val="000000"/>
          </a:solidFill>
          <a:uFillTx/>
          <a:latin typeface="+mj-lt"/>
          <a:ea typeface="+mj-ea"/>
          <a:cs typeface="+mj-cs"/>
          <a:sym typeface="Helvetica Neue"/>
        </a:defRPr>
      </a:lvl9pPr>
    </p:titleStyle>
    <p:bodyStyle>
      <a:lvl1pPr marL="457200" marR="0" indent="-304800" algn="l" defTabSz="914400" rtl="0" latinLnBrk="0">
        <a:lnSpc>
          <a:spcPct val="115000"/>
        </a:lnSpc>
        <a:spcBef>
          <a:spcPts val="0"/>
        </a:spcBef>
        <a:spcAft>
          <a:spcPts val="0"/>
        </a:spcAft>
        <a:buClr>
          <a:schemeClr val="accent1"/>
        </a:buClr>
        <a:buSzPts val="1200"/>
        <a:buFont typeface="Helvetica Neue"/>
        <a:buChar char="●"/>
        <a:tabLst/>
        <a:defRPr b="0" baseline="0" cap="none" i="0" spc="0" strike="noStrike" sz="1200" u="none">
          <a:solidFill>
            <a:srgbClr val="000000"/>
          </a:solidFill>
          <a:uFillTx/>
          <a:latin typeface="+mj-lt"/>
          <a:ea typeface="+mj-ea"/>
          <a:cs typeface="+mj-cs"/>
          <a:sym typeface="Helvetica Neue"/>
        </a:defRPr>
      </a:lvl1pPr>
      <a:lvl2pPr marL="914400" marR="0" indent="-304800" algn="l" defTabSz="914400" rtl="0" latinLnBrk="0">
        <a:lnSpc>
          <a:spcPct val="115000"/>
        </a:lnSpc>
        <a:spcBef>
          <a:spcPts val="0"/>
        </a:spcBef>
        <a:spcAft>
          <a:spcPts val="0"/>
        </a:spcAft>
        <a:buClr>
          <a:schemeClr val="accent1"/>
        </a:buClr>
        <a:buSzPts val="1200"/>
        <a:buFont typeface="Helvetica Neue"/>
        <a:buChar char="○"/>
        <a:tabLst/>
        <a:defRPr b="0" baseline="0" cap="none" i="0" spc="0" strike="noStrike" sz="1200" u="none">
          <a:solidFill>
            <a:srgbClr val="000000"/>
          </a:solidFill>
          <a:uFillTx/>
          <a:latin typeface="+mj-lt"/>
          <a:ea typeface="+mj-ea"/>
          <a:cs typeface="+mj-cs"/>
          <a:sym typeface="Helvetica Neue"/>
        </a:defRPr>
      </a:lvl2pPr>
      <a:lvl3pPr marL="1371600" marR="0" indent="-304800" algn="l" defTabSz="914400" rtl="0" latinLnBrk="0">
        <a:lnSpc>
          <a:spcPct val="115000"/>
        </a:lnSpc>
        <a:spcBef>
          <a:spcPts val="0"/>
        </a:spcBef>
        <a:spcAft>
          <a:spcPts val="0"/>
        </a:spcAft>
        <a:buClr>
          <a:schemeClr val="accent1"/>
        </a:buClr>
        <a:buSzPts val="1200"/>
        <a:buFont typeface="Helvetica Neue"/>
        <a:buChar char="■"/>
        <a:tabLst/>
        <a:defRPr b="0" baseline="0" cap="none" i="0" spc="0" strike="noStrike" sz="1200" u="none">
          <a:solidFill>
            <a:srgbClr val="000000"/>
          </a:solidFill>
          <a:uFillTx/>
          <a:latin typeface="+mj-lt"/>
          <a:ea typeface="+mj-ea"/>
          <a:cs typeface="+mj-cs"/>
          <a:sym typeface="Helvetica Neue"/>
        </a:defRPr>
      </a:lvl3pPr>
      <a:lvl4pPr marL="1828800" marR="0" indent="-304800" algn="l" defTabSz="914400" rtl="0" latinLnBrk="0">
        <a:lnSpc>
          <a:spcPct val="115000"/>
        </a:lnSpc>
        <a:spcBef>
          <a:spcPts val="0"/>
        </a:spcBef>
        <a:spcAft>
          <a:spcPts val="0"/>
        </a:spcAft>
        <a:buClr>
          <a:schemeClr val="accent1"/>
        </a:buClr>
        <a:buSzPts val="1200"/>
        <a:buFont typeface="Helvetica Neue"/>
        <a:buChar char="●"/>
        <a:tabLst/>
        <a:defRPr b="0" baseline="0" cap="none" i="0" spc="0" strike="noStrike" sz="1200" u="none">
          <a:solidFill>
            <a:srgbClr val="000000"/>
          </a:solidFill>
          <a:uFillTx/>
          <a:latin typeface="+mj-lt"/>
          <a:ea typeface="+mj-ea"/>
          <a:cs typeface="+mj-cs"/>
          <a:sym typeface="Helvetica Neue"/>
        </a:defRPr>
      </a:lvl4pPr>
      <a:lvl5pPr marL="2286000" marR="0" indent="-304800" algn="l" defTabSz="914400" rtl="0" latinLnBrk="0">
        <a:lnSpc>
          <a:spcPct val="115000"/>
        </a:lnSpc>
        <a:spcBef>
          <a:spcPts val="0"/>
        </a:spcBef>
        <a:spcAft>
          <a:spcPts val="0"/>
        </a:spcAft>
        <a:buClr>
          <a:schemeClr val="accent1"/>
        </a:buClr>
        <a:buSzPts val="1200"/>
        <a:buFont typeface="Helvetica Neue"/>
        <a:buChar char="○"/>
        <a:tabLst/>
        <a:defRPr b="0" baseline="0" cap="none" i="0" spc="0" strike="noStrike" sz="1200" u="none">
          <a:solidFill>
            <a:srgbClr val="000000"/>
          </a:solidFill>
          <a:uFillTx/>
          <a:latin typeface="+mj-lt"/>
          <a:ea typeface="+mj-ea"/>
          <a:cs typeface="+mj-cs"/>
          <a:sym typeface="Helvetica Neue"/>
        </a:defRPr>
      </a:lvl5pPr>
      <a:lvl6pPr marL="2743200" marR="0" indent="-304800" algn="l" defTabSz="914400" rtl="0" latinLnBrk="0">
        <a:lnSpc>
          <a:spcPct val="115000"/>
        </a:lnSpc>
        <a:spcBef>
          <a:spcPts val="0"/>
        </a:spcBef>
        <a:spcAft>
          <a:spcPts val="0"/>
        </a:spcAft>
        <a:buClr>
          <a:schemeClr val="accent1"/>
        </a:buClr>
        <a:buSzPts val="1200"/>
        <a:buFont typeface="Helvetica Neue"/>
        <a:buChar char="■"/>
        <a:tabLst/>
        <a:defRPr b="0" baseline="0" cap="none" i="0" spc="0" strike="noStrike" sz="1200" u="none">
          <a:solidFill>
            <a:srgbClr val="000000"/>
          </a:solidFill>
          <a:uFillTx/>
          <a:latin typeface="+mj-lt"/>
          <a:ea typeface="+mj-ea"/>
          <a:cs typeface="+mj-cs"/>
          <a:sym typeface="Helvetica Neue"/>
        </a:defRPr>
      </a:lvl6pPr>
      <a:lvl7pPr marL="3200400" marR="0" indent="-304800" algn="l" defTabSz="914400" rtl="0" latinLnBrk="0">
        <a:lnSpc>
          <a:spcPct val="115000"/>
        </a:lnSpc>
        <a:spcBef>
          <a:spcPts val="0"/>
        </a:spcBef>
        <a:spcAft>
          <a:spcPts val="0"/>
        </a:spcAft>
        <a:buClr>
          <a:schemeClr val="accent1"/>
        </a:buClr>
        <a:buSzPts val="1200"/>
        <a:buFont typeface="Helvetica Neue"/>
        <a:buChar char="●"/>
        <a:tabLst/>
        <a:defRPr b="0" baseline="0" cap="none" i="0" spc="0" strike="noStrike" sz="1200" u="none">
          <a:solidFill>
            <a:srgbClr val="000000"/>
          </a:solidFill>
          <a:uFillTx/>
          <a:latin typeface="+mj-lt"/>
          <a:ea typeface="+mj-ea"/>
          <a:cs typeface="+mj-cs"/>
          <a:sym typeface="Helvetica Neue"/>
        </a:defRPr>
      </a:lvl7pPr>
      <a:lvl8pPr marL="3657600" marR="0" indent="-304800" algn="l" defTabSz="914400" rtl="0" latinLnBrk="0">
        <a:lnSpc>
          <a:spcPct val="115000"/>
        </a:lnSpc>
        <a:spcBef>
          <a:spcPts val="0"/>
        </a:spcBef>
        <a:spcAft>
          <a:spcPts val="0"/>
        </a:spcAft>
        <a:buClr>
          <a:schemeClr val="accent1"/>
        </a:buClr>
        <a:buSzPts val="1200"/>
        <a:buFont typeface="Helvetica Neue"/>
        <a:buChar char="○"/>
        <a:tabLst/>
        <a:defRPr b="0" baseline="0" cap="none" i="0" spc="0" strike="noStrike" sz="1200" u="none">
          <a:solidFill>
            <a:srgbClr val="000000"/>
          </a:solidFill>
          <a:uFillTx/>
          <a:latin typeface="+mj-lt"/>
          <a:ea typeface="+mj-ea"/>
          <a:cs typeface="+mj-cs"/>
          <a:sym typeface="Helvetica Neue"/>
        </a:defRPr>
      </a:lvl8pPr>
      <a:lvl9pPr marL="4114800" marR="0" indent="-304800" algn="l" defTabSz="914400" rtl="0" latinLnBrk="0">
        <a:lnSpc>
          <a:spcPct val="115000"/>
        </a:lnSpc>
        <a:spcBef>
          <a:spcPts val="0"/>
        </a:spcBef>
        <a:spcAft>
          <a:spcPts val="0"/>
        </a:spcAft>
        <a:buClr>
          <a:schemeClr val="accent1"/>
        </a:buClr>
        <a:buSzPts val="1200"/>
        <a:buFont typeface="Helvetica Neue"/>
        <a:buChar char="■"/>
        <a:tabLst/>
        <a:defRPr b="0" baseline="0" cap="none" i="0" spc="0" strike="noStrike" sz="1200" u="none">
          <a:solidFill>
            <a:srgbClr val="000000"/>
          </a:solidFill>
          <a:uFillTx/>
          <a:latin typeface="+mj-lt"/>
          <a:ea typeface="+mj-ea"/>
          <a:cs typeface="+mj-cs"/>
          <a:sym typeface="Helvetica Neue"/>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600" u="none">
          <a:solidFill>
            <a:schemeClr val="tx1"/>
          </a:solidFill>
          <a:uFillTx/>
          <a:latin typeface="+mn-lt"/>
          <a:ea typeface="+mn-ea"/>
          <a:cs typeface="+mn-cs"/>
          <a:sym typeface="Helvetica Neue"/>
        </a:defRPr>
      </a:lvl1pPr>
      <a:lvl2pPr marL="0" marR="0" indent="0" algn="r" defTabSz="914400" rtl="0" latinLnBrk="0">
        <a:lnSpc>
          <a:spcPct val="100000"/>
        </a:lnSpc>
        <a:spcBef>
          <a:spcPts val="0"/>
        </a:spcBef>
        <a:spcAft>
          <a:spcPts val="0"/>
        </a:spcAft>
        <a:buClrTx/>
        <a:buSzTx/>
        <a:buFontTx/>
        <a:buNone/>
        <a:tabLst/>
        <a:defRPr b="0" baseline="0" cap="none" i="0" spc="0" strike="noStrike" sz="600" u="none">
          <a:solidFill>
            <a:schemeClr val="tx1"/>
          </a:solidFill>
          <a:uFillTx/>
          <a:latin typeface="+mn-lt"/>
          <a:ea typeface="+mn-ea"/>
          <a:cs typeface="+mn-cs"/>
          <a:sym typeface="Helvetica Neue"/>
        </a:defRPr>
      </a:lvl2pPr>
      <a:lvl3pPr marL="0" marR="0" indent="0" algn="r" defTabSz="914400" rtl="0" latinLnBrk="0">
        <a:lnSpc>
          <a:spcPct val="100000"/>
        </a:lnSpc>
        <a:spcBef>
          <a:spcPts val="0"/>
        </a:spcBef>
        <a:spcAft>
          <a:spcPts val="0"/>
        </a:spcAft>
        <a:buClrTx/>
        <a:buSzTx/>
        <a:buFontTx/>
        <a:buNone/>
        <a:tabLst/>
        <a:defRPr b="0" baseline="0" cap="none" i="0" spc="0" strike="noStrike" sz="600" u="none">
          <a:solidFill>
            <a:schemeClr val="tx1"/>
          </a:solidFill>
          <a:uFillTx/>
          <a:latin typeface="+mn-lt"/>
          <a:ea typeface="+mn-ea"/>
          <a:cs typeface="+mn-cs"/>
          <a:sym typeface="Helvetica Neue"/>
        </a:defRPr>
      </a:lvl3pPr>
      <a:lvl4pPr marL="0" marR="0" indent="0" algn="r" defTabSz="914400" rtl="0" latinLnBrk="0">
        <a:lnSpc>
          <a:spcPct val="100000"/>
        </a:lnSpc>
        <a:spcBef>
          <a:spcPts val="0"/>
        </a:spcBef>
        <a:spcAft>
          <a:spcPts val="0"/>
        </a:spcAft>
        <a:buClrTx/>
        <a:buSzTx/>
        <a:buFontTx/>
        <a:buNone/>
        <a:tabLst/>
        <a:defRPr b="0" baseline="0" cap="none" i="0" spc="0" strike="noStrike" sz="600" u="none">
          <a:solidFill>
            <a:schemeClr val="tx1"/>
          </a:solidFill>
          <a:uFillTx/>
          <a:latin typeface="+mn-lt"/>
          <a:ea typeface="+mn-ea"/>
          <a:cs typeface="+mn-cs"/>
          <a:sym typeface="Helvetica Neue"/>
        </a:defRPr>
      </a:lvl4pPr>
      <a:lvl5pPr marL="0" marR="0" indent="0" algn="r" defTabSz="914400" rtl="0" latinLnBrk="0">
        <a:lnSpc>
          <a:spcPct val="100000"/>
        </a:lnSpc>
        <a:spcBef>
          <a:spcPts val="0"/>
        </a:spcBef>
        <a:spcAft>
          <a:spcPts val="0"/>
        </a:spcAft>
        <a:buClrTx/>
        <a:buSzTx/>
        <a:buFontTx/>
        <a:buNone/>
        <a:tabLst/>
        <a:defRPr b="0" baseline="0" cap="none" i="0" spc="0" strike="noStrike" sz="600" u="none">
          <a:solidFill>
            <a:schemeClr val="tx1"/>
          </a:solidFill>
          <a:uFillTx/>
          <a:latin typeface="+mn-lt"/>
          <a:ea typeface="+mn-ea"/>
          <a:cs typeface="+mn-cs"/>
          <a:sym typeface="Helvetica Neue"/>
        </a:defRPr>
      </a:lvl5pPr>
      <a:lvl6pPr marL="0" marR="0" indent="0" algn="r" defTabSz="914400" rtl="0" latinLnBrk="0">
        <a:lnSpc>
          <a:spcPct val="100000"/>
        </a:lnSpc>
        <a:spcBef>
          <a:spcPts val="0"/>
        </a:spcBef>
        <a:spcAft>
          <a:spcPts val="0"/>
        </a:spcAft>
        <a:buClrTx/>
        <a:buSzTx/>
        <a:buFontTx/>
        <a:buNone/>
        <a:tabLst/>
        <a:defRPr b="0" baseline="0" cap="none" i="0" spc="0" strike="noStrike" sz="600" u="none">
          <a:solidFill>
            <a:schemeClr val="tx1"/>
          </a:solidFill>
          <a:uFillTx/>
          <a:latin typeface="+mn-lt"/>
          <a:ea typeface="+mn-ea"/>
          <a:cs typeface="+mn-cs"/>
          <a:sym typeface="Helvetica Neue"/>
        </a:defRPr>
      </a:lvl6pPr>
      <a:lvl7pPr marL="0" marR="0" indent="0" algn="r" defTabSz="914400" rtl="0" latinLnBrk="0">
        <a:lnSpc>
          <a:spcPct val="100000"/>
        </a:lnSpc>
        <a:spcBef>
          <a:spcPts val="0"/>
        </a:spcBef>
        <a:spcAft>
          <a:spcPts val="0"/>
        </a:spcAft>
        <a:buClrTx/>
        <a:buSzTx/>
        <a:buFontTx/>
        <a:buNone/>
        <a:tabLst/>
        <a:defRPr b="0" baseline="0" cap="none" i="0" spc="0" strike="noStrike" sz="600" u="none">
          <a:solidFill>
            <a:schemeClr val="tx1"/>
          </a:solidFill>
          <a:uFillTx/>
          <a:latin typeface="+mn-lt"/>
          <a:ea typeface="+mn-ea"/>
          <a:cs typeface="+mn-cs"/>
          <a:sym typeface="Helvetica Neue"/>
        </a:defRPr>
      </a:lvl7pPr>
      <a:lvl8pPr marL="0" marR="0" indent="0" algn="r" defTabSz="914400" rtl="0" latinLnBrk="0">
        <a:lnSpc>
          <a:spcPct val="100000"/>
        </a:lnSpc>
        <a:spcBef>
          <a:spcPts val="0"/>
        </a:spcBef>
        <a:spcAft>
          <a:spcPts val="0"/>
        </a:spcAft>
        <a:buClrTx/>
        <a:buSzTx/>
        <a:buFontTx/>
        <a:buNone/>
        <a:tabLst/>
        <a:defRPr b="0" baseline="0" cap="none" i="0" spc="0" strike="noStrike" sz="600" u="none">
          <a:solidFill>
            <a:schemeClr val="tx1"/>
          </a:solidFill>
          <a:uFillTx/>
          <a:latin typeface="+mn-lt"/>
          <a:ea typeface="+mn-ea"/>
          <a:cs typeface="+mn-cs"/>
          <a:sym typeface="Helvetica Neue"/>
        </a:defRPr>
      </a:lvl8pPr>
      <a:lvl9pPr marL="0" marR="0" indent="0" algn="r" defTabSz="914400" rtl="0" latinLnBrk="0">
        <a:lnSpc>
          <a:spcPct val="100000"/>
        </a:lnSpc>
        <a:spcBef>
          <a:spcPts val="0"/>
        </a:spcBef>
        <a:spcAft>
          <a:spcPts val="0"/>
        </a:spcAft>
        <a:buClrTx/>
        <a:buSzTx/>
        <a:buFontTx/>
        <a:buNone/>
        <a:tabLst/>
        <a:defRPr b="0" baseline="0" cap="none" i="0" spc="0" strike="noStrike" sz="6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jpeg"/></Relationships>

</file>

<file path=ppt/slides/_rels/slide8.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jpeg"/></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4.jpeg"/></Relationships>

</file>

<file path=ppt/slides/_rels/slide12.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5.jpeg"/><Relationship Id="rId3" Type="http://schemas.openxmlformats.org/officeDocument/2006/relationships/image" Target="../media/image6.jpeg"/></Relationships>

</file>

<file path=ppt/slides/_rels/slide13.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5.jpeg"/><Relationship Id="rId3" Type="http://schemas.openxmlformats.org/officeDocument/2006/relationships/image" Target="../media/image6.jpeg"/></Relationships>

</file>

<file path=ppt/slides/_rels/slide14.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7.jpeg"/></Relationships>

</file>

<file path=ppt/slides/_rels/slide15.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7.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7.jpeg"/></Relationships>

</file>

<file path=ppt/slides/_rels/slide17.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7.jpeg"/></Relationships>

</file>

<file path=ppt/slides/_rels/slide18.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7.jpeg"/></Relationships>

</file>

<file path=ppt/slides/_rels/slide19.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8.jpeg"/></Relationships>

</file>

<file path=ppt/slides/_rels/slide20.xml.rels><?xml version="1.0" encoding="UTF-8"?>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8.jpe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9.jpeg"/></Relationships>

</file>

<file path=ppt/slides/_rels/slide33.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9.jpeg"/></Relationships>

</file>

<file path=ppt/slides/_rels/slide34.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0.jpeg"/><Relationship Id="rId3" Type="http://schemas.openxmlformats.org/officeDocument/2006/relationships/image" Target="../media/image11.jpeg"/><Relationship Id="rId4" Type="http://schemas.openxmlformats.org/officeDocument/2006/relationships/image" Target="../media/image12.jpeg"/></Relationships>

</file>

<file path=ppt/slides/_rels/slide35.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png"/></Relationships>

</file>

<file path=ppt/slides/_rels/slide41.xml.rels><?xml version="1.0" encoding="UTF-8"?>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0.png"/><Relationship Id="rId3"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68" name="Google Shape;120;p1" descr="Google Shape;120;p1"/>
          <p:cNvPicPr>
            <a:picLocks noChangeAspect="1"/>
          </p:cNvPicPr>
          <p:nvPr/>
        </p:nvPicPr>
        <p:blipFill>
          <a:blip r:embed="rId2">
            <a:alphaModFix amt="10000"/>
            <a:extLst/>
          </a:blip>
          <a:srcRect l="25849" t="0" r="0" b="4168"/>
          <a:stretch>
            <a:fillRect/>
          </a:stretch>
        </p:blipFill>
        <p:spPr>
          <a:xfrm>
            <a:off x="-89250" y="199074"/>
            <a:ext cx="4075501" cy="5023177"/>
          </a:xfrm>
          <a:prstGeom prst="rect">
            <a:avLst/>
          </a:prstGeom>
          <a:ln w="12700">
            <a:miter lim="400000"/>
          </a:ln>
        </p:spPr>
      </p:pic>
      <p:sp>
        <p:nvSpPr>
          <p:cNvPr id="269" name="Google Shape;121;p1"/>
          <p:cNvSpPr txBox="1"/>
          <p:nvPr>
            <p:ph type="ctrTitle"/>
          </p:nvPr>
        </p:nvSpPr>
        <p:spPr>
          <a:xfrm>
            <a:off x="230919" y="1187437"/>
            <a:ext cx="8656603" cy="1576164"/>
          </a:xfrm>
          <a:prstGeom prst="rect">
            <a:avLst/>
          </a:prstGeom>
        </p:spPr>
        <p:txBody>
          <a:bodyPr/>
          <a:lstStyle/>
          <a:p>
            <a:pPr>
              <a:defRPr b="0"/>
            </a:pPr>
            <a:r>
              <a:t>Za synodálnu Cirkev:</a:t>
            </a:r>
            <a:br/>
            <a:r>
              <a:rPr sz="4000"/>
              <a:t>spoločenstvo, spoluúčasť a misia</a:t>
            </a:r>
          </a:p>
        </p:txBody>
      </p:sp>
      <p:sp>
        <p:nvSpPr>
          <p:cNvPr id="270" name="Google Shape;122;p1"/>
          <p:cNvSpPr txBox="1"/>
          <p:nvPr>
            <p:ph type="subTitle" sz="half" idx="1"/>
          </p:nvPr>
        </p:nvSpPr>
        <p:spPr>
          <a:xfrm>
            <a:off x="1693332" y="2855578"/>
            <a:ext cx="7360357" cy="1953488"/>
          </a:xfrm>
          <a:prstGeom prst="rect">
            <a:avLst/>
          </a:prstGeom>
        </p:spPr>
        <p:txBody>
          <a:bodyPr/>
          <a:lstStyle/>
          <a:p>
            <a:pPr marL="0" indent="0">
              <a:lnSpc>
                <a:spcPct val="90000"/>
              </a:lnSpc>
              <a:defRPr sz="2000">
                <a:latin typeface="+mj-lt"/>
                <a:ea typeface="+mj-ea"/>
                <a:cs typeface="+mj-cs"/>
                <a:sym typeface="Helvetica Neue"/>
              </a:defRPr>
            </a:pPr>
          </a:p>
          <a:p>
            <a:pPr marL="0" indent="0">
              <a:lnSpc>
                <a:spcPct val="90000"/>
              </a:lnSpc>
              <a:defRPr sz="2000">
                <a:latin typeface="+mj-lt"/>
                <a:ea typeface="+mj-ea"/>
                <a:cs typeface="+mj-cs"/>
                <a:sym typeface="Helvetica Neue"/>
              </a:defRPr>
            </a:pPr>
            <a:r>
              <a:t>Kňazská rada</a:t>
            </a:r>
          </a:p>
          <a:p>
            <a:pPr marL="0" indent="0">
              <a:lnSpc>
                <a:spcPct val="90000"/>
              </a:lnSpc>
              <a:defRPr sz="2000">
                <a:latin typeface="+mj-lt"/>
                <a:ea typeface="+mj-ea"/>
                <a:cs typeface="+mj-cs"/>
                <a:sym typeface="Helvetica Neue"/>
              </a:defRPr>
            </a:pPr>
            <a:r>
              <a:t>18. 11. 2021</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2" name="Google Shape;127;p2"/>
          <p:cNvSpPr txBox="1"/>
          <p:nvPr>
            <p:ph type="body" sz="quarter" idx="1"/>
          </p:nvPr>
        </p:nvSpPr>
        <p:spPr>
          <a:xfrm>
            <a:off x="7132319" y="1113708"/>
            <a:ext cx="2011680" cy="2410076"/>
          </a:xfrm>
          <a:prstGeom prst="rect">
            <a:avLst/>
          </a:prstGeom>
        </p:spPr>
        <p:txBody>
          <a:bodyPr anchor="ctr"/>
          <a:lstStyle/>
          <a:p>
            <a:pPr marL="0" indent="0">
              <a:buSzTx/>
              <a:buNone/>
              <a:defRPr b="1" sz="2000"/>
            </a:pPr>
            <a:r>
              <a:t>Od Synody o mladých</a:t>
            </a:r>
            <a:br/>
            <a:r>
              <a:t>a od Synody o Amazónii k Synode o synodalite</a:t>
            </a:r>
          </a:p>
        </p:txBody>
      </p:sp>
      <p:sp>
        <p:nvSpPr>
          <p:cNvPr id="273" name="Google Shape;128;p2"/>
          <p:cNvSpPr txBox="1"/>
          <p:nvPr>
            <p:ph type="sldNum" sz="quarter" idx="2"/>
          </p:nvPr>
        </p:nvSpPr>
        <p:spPr>
          <a:xfrm>
            <a:off x="8823859" y="4685836"/>
            <a:ext cx="252041" cy="30700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74" name="Google Shape;129;p2" descr="Google Shape;129;p2"/>
          <p:cNvPicPr>
            <a:picLocks noChangeAspect="1"/>
          </p:cNvPicPr>
          <p:nvPr/>
        </p:nvPicPr>
        <p:blipFill>
          <a:blip r:embed="rId2">
            <a:extLst/>
          </a:blip>
          <a:stretch>
            <a:fillRect/>
          </a:stretch>
        </p:blipFill>
        <p:spPr>
          <a:xfrm>
            <a:off x="0" y="1458"/>
            <a:ext cx="6842235" cy="5142042"/>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6" name="Google Shape;194;p11"/>
          <p:cNvSpPr txBox="1"/>
          <p:nvPr>
            <p:ph type="body" idx="1"/>
          </p:nvPr>
        </p:nvSpPr>
        <p:spPr>
          <a:xfrm>
            <a:off x="710418" y="1152475"/>
            <a:ext cx="8121882" cy="3416400"/>
          </a:xfrm>
          <a:prstGeom prst="rect">
            <a:avLst/>
          </a:prstGeom>
        </p:spPr>
        <p:txBody>
          <a:bodyPr/>
          <a:lstStyle/>
          <a:p>
            <a:pPr marL="0" indent="141731" defTabSz="850391">
              <a:buSzTx/>
              <a:buNone/>
              <a:defRPr sz="2046">
                <a:latin typeface="Avenir Roman"/>
                <a:ea typeface="Avenir Roman"/>
                <a:cs typeface="Avenir Roman"/>
                <a:sym typeface="Avenir Roman"/>
              </a:defRPr>
            </a:pPr>
            <a:r>
              <a:t>Apoštolská konštitúcia Episcopalis communio</a:t>
            </a:r>
          </a:p>
          <a:p>
            <a:pPr marL="0" indent="141731" defTabSz="850391">
              <a:buSzTx/>
              <a:buNone/>
              <a:defRPr sz="2046">
                <a:latin typeface="Avenir Roman"/>
                <a:ea typeface="Avenir Roman"/>
                <a:cs typeface="Avenir Roman"/>
                <a:sym typeface="Avenir Roman"/>
              </a:defRPr>
            </a:pPr>
            <a:r>
              <a:t>prináša istú novosť:</a:t>
            </a:r>
          </a:p>
          <a:p>
            <a:pPr marL="0" indent="76771" defTabSz="850391">
              <a:buSzTx/>
              <a:buNone/>
              <a:defRPr sz="2046">
                <a:latin typeface="Avenir Heavy"/>
                <a:ea typeface="Avenir Heavy"/>
                <a:cs typeface="Avenir Heavy"/>
                <a:sym typeface="Avenir Heavy"/>
              </a:defRPr>
            </a:pPr>
          </a:p>
          <a:p>
            <a:pPr marL="0" indent="76771" defTabSz="850391">
              <a:buSzTx/>
              <a:buNone/>
              <a:defRPr sz="2046">
                <a:latin typeface="Avenir Heavy"/>
                <a:ea typeface="Avenir Heavy"/>
                <a:cs typeface="Avenir Heavy"/>
                <a:sym typeface="Avenir Heavy"/>
              </a:defRPr>
            </a:pPr>
            <a:r>
              <a:rPr>
                <a:latin typeface="Avenir Book Oblique"/>
                <a:ea typeface="Avenir Book Oblique"/>
                <a:cs typeface="Avenir Book Oblique"/>
                <a:sym typeface="Avenir Book Oblique"/>
              </a:rPr>
              <a:t>(EC 4.)</a:t>
            </a:r>
            <a:r>
              <a:rPr>
                <a:latin typeface="Avenir Roman"/>
                <a:ea typeface="Avenir Roman"/>
                <a:cs typeface="Avenir Roman"/>
                <a:sym typeface="Avenir Roman"/>
              </a:rPr>
              <a:t> </a:t>
            </a:r>
            <a:r>
              <a:t>E</a:t>
            </a:r>
            <a:r>
              <a:t>tapy synodálneho zhromaždenia</a:t>
            </a:r>
          </a:p>
          <a:p>
            <a:pPr marL="0" indent="76771" defTabSz="850391">
              <a:buSzTx/>
              <a:buNone/>
              <a:defRPr sz="2046">
                <a:latin typeface="Avenir Roman"/>
                <a:ea typeface="Avenir Roman"/>
                <a:cs typeface="Avenir Roman"/>
                <a:sym typeface="Avenir Roman"/>
              </a:defRPr>
            </a:pPr>
            <a:r>
              <a:t>Každé synodálne zhromaždenie sa má rozvíjať v troch fázach:</a:t>
            </a:r>
          </a:p>
          <a:p>
            <a:pPr lvl="2" marL="1405508" indent="-478345" defTabSz="850391">
              <a:buSzPts val="2000"/>
              <a:buFontTx/>
              <a:buAutoNum type="arabicPeriod" startAt="1"/>
              <a:defRPr sz="2046">
                <a:latin typeface="Avenir Roman"/>
                <a:ea typeface="Avenir Roman"/>
                <a:cs typeface="Avenir Roman"/>
                <a:sym typeface="Avenir Roman"/>
              </a:defRPr>
            </a:pPr>
            <a:r>
              <a:t>Prípravná fáza </a:t>
            </a:r>
          </a:p>
          <a:p>
            <a:pPr lvl="2" marL="1405508" indent="-478345" defTabSz="850391">
              <a:buSzPts val="2000"/>
              <a:buFontTx/>
              <a:buAutoNum type="arabicPeriod" startAt="1"/>
              <a:defRPr sz="2046">
                <a:latin typeface="Avenir Roman"/>
                <a:ea typeface="Avenir Roman"/>
                <a:cs typeface="Avenir Roman"/>
                <a:sym typeface="Avenir Roman"/>
              </a:defRPr>
            </a:pPr>
            <a:r>
              <a:t>Slávnostná fáza</a:t>
            </a:r>
          </a:p>
          <a:p>
            <a:pPr lvl="2" marL="1405508" indent="-478345" defTabSz="850391">
              <a:buSzPts val="2000"/>
              <a:buFontTx/>
              <a:buAutoNum type="arabicPeriod" startAt="1"/>
              <a:defRPr sz="2046">
                <a:latin typeface="Avenir Roman"/>
                <a:ea typeface="Avenir Roman"/>
                <a:cs typeface="Avenir Roman"/>
                <a:sym typeface="Avenir Roman"/>
              </a:defRPr>
            </a:pPr>
            <a:r>
              <a:t>Realizačná fáza</a:t>
            </a:r>
          </a:p>
        </p:txBody>
      </p:sp>
      <p:sp>
        <p:nvSpPr>
          <p:cNvPr id="277" name="Google Shape;200;p12"/>
          <p:cNvSpPr txBox="1"/>
          <p:nvPr/>
        </p:nvSpPr>
        <p:spPr>
          <a:xfrm>
            <a:off x="834681" y="237197"/>
            <a:ext cx="7890844" cy="86471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nSpc>
                <a:spcPct val="80000"/>
              </a:lnSpc>
              <a:defRPr sz="2500">
                <a:latin typeface="+mj-lt"/>
                <a:ea typeface="+mj-ea"/>
                <a:cs typeface="+mj-cs"/>
                <a:sym typeface="Helvetica Neue"/>
              </a:defRPr>
            </a:lvl1pPr>
          </a:lstStyle>
          <a:p>
            <a:pPr/>
            <a:r>
              <a:t>Od udalosti k procesu</a:t>
            </a:r>
          </a:p>
        </p:txBody>
      </p:sp>
      <p:sp>
        <p:nvSpPr>
          <p:cNvPr id="278" name="Číslo snímky"/>
          <p:cNvSpPr txBox="1"/>
          <p:nvPr>
            <p:ph type="sldNum" sz="quarter" idx="2"/>
          </p:nvPr>
        </p:nvSpPr>
        <p:spPr>
          <a:xfrm>
            <a:off x="8823859" y="4685836"/>
            <a:ext cx="252041" cy="307006"/>
          </a:xfrm>
          <a:prstGeom prst="rect">
            <a:avLst/>
          </a:prstGeom>
          <a:extLst>
            <a:ext uri="{C572A759-6A51-4108-AA02-DFA0A04FC94B}">
              <ma14:wrappingTextBoxFlag xmlns:ma14="http://schemas.microsoft.com/office/mac/drawingml/2011/main" val="1"/>
            </a:ext>
          </a:extLst>
        </p:spPr>
        <p:txBody>
          <a:bodyPr anchor="t"/>
          <a:lstStyle>
            <a:lvl1pPr>
              <a:defRPr sz="800"/>
            </a:lvl1pPr>
          </a:lstStyle>
          <a:p>
            <a:pPr/>
            <a:fld id="{86CB4B4D-7CA3-9044-876B-883B54F8677D}" type="slidenum"/>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0" name="Google Shape;201;p12"/>
          <p:cNvSpPr txBox="1"/>
          <p:nvPr>
            <p:ph type="body" idx="1"/>
          </p:nvPr>
        </p:nvSpPr>
        <p:spPr>
          <a:xfrm>
            <a:off x="899592" y="1059582"/>
            <a:ext cx="8244407" cy="3600451"/>
          </a:xfrm>
          <a:prstGeom prst="rect">
            <a:avLst/>
          </a:prstGeom>
        </p:spPr>
        <p:txBody>
          <a:bodyPr anchor="ctr"/>
          <a:lstStyle/>
          <a:p>
            <a:pPr>
              <a:buSzPts val="1600"/>
              <a:defRPr sz="1600"/>
            </a:pPr>
            <a:r>
              <a:rPr i="1"/>
              <a:t>(EC 4 §6.)</a:t>
            </a:r>
            <a:r>
              <a:t> Biskupská synoda sa musí čoraz viac stávať </a:t>
            </a:r>
            <a:br/>
            <a:r>
              <a:t>privilegovaným nástrojom na počúvanie Božieho ľudu.</a:t>
            </a:r>
          </a:p>
          <a:p>
            <a:pPr marL="0" indent="152400">
              <a:buSzTx/>
              <a:buNone/>
              <a:defRPr sz="1600"/>
            </a:pPr>
          </a:p>
          <a:p>
            <a:pPr>
              <a:buSzPts val="1600"/>
              <a:defRPr sz="1600"/>
            </a:pPr>
            <a:r>
              <a:rPr i="1"/>
              <a:t>(EC 4 §7.)</a:t>
            </a:r>
            <a:r>
              <a:t> Synodálny proces má nielen východiskový, </a:t>
            </a:r>
            <a:br/>
            <a:r>
              <a:t>ale aj cieľový bod v Božom ľude, na ktorý sa musia prostredníctvom </a:t>
            </a:r>
            <a:br/>
            <a:r>
              <a:t>zjednoteného zhromaždenia pastierov </a:t>
            </a:r>
            <a:br/>
            <a:r>
              <a:t>vyliať dary milosti, ktoré udeľuje Duch Svätý.</a:t>
            </a:r>
          </a:p>
        </p:txBody>
      </p:sp>
      <p:sp>
        <p:nvSpPr>
          <p:cNvPr id="281" name="Číslo snímky"/>
          <p:cNvSpPr txBox="1"/>
          <p:nvPr>
            <p:ph type="sldNum" sz="quarter" idx="2"/>
          </p:nvPr>
        </p:nvSpPr>
        <p:spPr>
          <a:xfrm>
            <a:off x="8823859" y="4685836"/>
            <a:ext cx="252041" cy="307006"/>
          </a:xfrm>
          <a:prstGeom prst="rect">
            <a:avLst/>
          </a:prstGeom>
          <a:extLst>
            <a:ext uri="{C572A759-6A51-4108-AA02-DFA0A04FC94B}">
              <ma14:wrappingTextBoxFlag xmlns:ma14="http://schemas.microsoft.com/office/mac/drawingml/2011/main" val="1"/>
            </a:ext>
          </a:extLst>
        </p:spPr>
        <p:txBody>
          <a:bodyPr anchor="t"/>
          <a:lstStyle>
            <a:lvl1pPr>
              <a:defRPr sz="800"/>
            </a:lvl1pPr>
          </a:lstStyle>
          <a:p>
            <a:pPr/>
            <a:fld id="{86CB4B4D-7CA3-9044-876B-883B54F8677D}" type="slidenum"/>
          </a:p>
        </p:txBody>
      </p:sp>
      <p:sp>
        <p:nvSpPr>
          <p:cNvPr id="282" name="Google Shape;200;p12"/>
          <p:cNvSpPr txBox="1"/>
          <p:nvPr/>
        </p:nvSpPr>
        <p:spPr>
          <a:xfrm>
            <a:off x="834681" y="237197"/>
            <a:ext cx="7890844" cy="86471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p>
            <a:pPr>
              <a:lnSpc>
                <a:spcPct val="80000"/>
              </a:lnSpc>
              <a:defRPr sz="2500">
                <a:latin typeface="+mj-lt"/>
                <a:ea typeface="+mj-ea"/>
                <a:cs typeface="+mj-cs"/>
                <a:sym typeface="Helvetica Neue"/>
              </a:defRPr>
            </a:pPr>
            <a:r>
              <a:t>Episcopalis Communio</a:t>
            </a:r>
          </a:p>
          <a:p>
            <a:pPr>
              <a:lnSpc>
                <a:spcPct val="80000"/>
              </a:lnSpc>
              <a:defRPr sz="2500">
                <a:latin typeface="+mj-lt"/>
                <a:ea typeface="+mj-ea"/>
                <a:cs typeface="+mj-cs"/>
                <a:sym typeface="Helvetica Neue"/>
              </a:defRPr>
            </a:pPr>
            <a:r>
              <a:t>dôraz na miestnu prípravnú fázu</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6" name="Google Shape;207;p13"/>
          <p:cNvSpPr txBox="1"/>
          <p:nvPr>
            <p:ph type="body" idx="1"/>
          </p:nvPr>
        </p:nvSpPr>
        <p:spPr>
          <a:xfrm>
            <a:off x="905345" y="1242311"/>
            <a:ext cx="8029104" cy="2873892"/>
          </a:xfrm>
          <a:prstGeom prst="rect">
            <a:avLst/>
          </a:prstGeom>
        </p:spPr>
        <p:txBody>
          <a:bodyPr anchor="ctr"/>
          <a:lstStyle/>
          <a:p>
            <a:pPr marL="0" indent="0">
              <a:buClrTx/>
              <a:buSzTx/>
              <a:buFontTx/>
              <a:buNone/>
              <a:defRPr sz="1800"/>
            </a:pPr>
            <a:r>
              <a:t>Hlavný nástroj počúvania je</a:t>
            </a:r>
          </a:p>
          <a:p>
            <a:pPr marL="0" indent="0">
              <a:buClrTx/>
              <a:buSzTx/>
              <a:buFontTx/>
              <a:buNone/>
              <a:defRPr sz="1800"/>
            </a:pPr>
          </a:p>
          <a:p>
            <a:pPr>
              <a:buSzPts val="1800"/>
              <a:defRPr sz="1800"/>
            </a:pPr>
            <a:r>
              <a:t>(EC 6 §1.) </a:t>
            </a:r>
            <a:r>
              <a:rPr b="1"/>
              <a:t>Konzultácia s Božím ľudom</a:t>
            </a:r>
            <a:br/>
            <a:r>
              <a:t>V každej partikulárnej cirkvi biskupi organizujú konzultáciu s Božím ľudom s pomocou orgánov ustanovených právom bez toho, aby vylúčili akýkoľvek iný spôsob, ktorý považujú za vhodný.</a:t>
            </a:r>
          </a:p>
          <a:p>
            <a:pPr>
              <a:buSzPts val="1800"/>
              <a:defRPr sz="1800"/>
            </a:pPr>
          </a:p>
          <a:p>
            <a:pPr marL="0" indent="0">
              <a:buClrTx/>
              <a:buSzTx/>
              <a:buFontTx/>
              <a:buNone/>
              <a:defRPr sz="1800"/>
            </a:pPr>
            <a:r>
              <a:t>K týmto orgánom nepochybne patrí referent synody, ale aj kňazská rada.</a:t>
            </a:r>
          </a:p>
        </p:txBody>
      </p:sp>
      <p:sp>
        <p:nvSpPr>
          <p:cNvPr id="287" name="Google Shape;200;p12"/>
          <p:cNvSpPr txBox="1"/>
          <p:nvPr/>
        </p:nvSpPr>
        <p:spPr>
          <a:xfrm>
            <a:off x="834681" y="237197"/>
            <a:ext cx="7890844" cy="86471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p>
            <a:pPr>
              <a:lnSpc>
                <a:spcPct val="80000"/>
              </a:lnSpc>
              <a:defRPr sz="2500">
                <a:latin typeface="+mj-lt"/>
                <a:ea typeface="+mj-ea"/>
                <a:cs typeface="+mj-cs"/>
                <a:sym typeface="Helvetica Neue"/>
              </a:defRPr>
            </a:pPr>
            <a:r>
              <a:t>Episcopalis Communio</a:t>
            </a:r>
          </a:p>
          <a:p>
            <a:pPr>
              <a:lnSpc>
                <a:spcPct val="80000"/>
              </a:lnSpc>
              <a:defRPr sz="2500">
                <a:latin typeface="+mj-lt"/>
                <a:ea typeface="+mj-ea"/>
                <a:cs typeface="+mj-cs"/>
                <a:sym typeface="Helvetica Neue"/>
              </a:defRPr>
            </a:pPr>
            <a:r>
              <a:t>dôraz na miestnu prípravnú fázu</a:t>
            </a:r>
          </a:p>
        </p:txBody>
      </p:sp>
      <p:sp>
        <p:nvSpPr>
          <p:cNvPr id="288" name="Číslo snímky"/>
          <p:cNvSpPr txBox="1"/>
          <p:nvPr>
            <p:ph type="sldNum" sz="quarter" idx="2"/>
          </p:nvPr>
        </p:nvSpPr>
        <p:spPr>
          <a:xfrm>
            <a:off x="8823859" y="4685836"/>
            <a:ext cx="252041" cy="307006"/>
          </a:xfrm>
          <a:prstGeom prst="rect">
            <a:avLst/>
          </a:prstGeom>
          <a:extLst>
            <a:ext uri="{C572A759-6A51-4108-AA02-DFA0A04FC94B}">
              <ma14:wrappingTextBoxFlag xmlns:ma14="http://schemas.microsoft.com/office/mac/drawingml/2011/main" val="1"/>
            </a:ext>
          </a:extLst>
        </p:spPr>
        <p:txBody>
          <a:bodyPr anchor="t"/>
          <a:lstStyle>
            <a:lvl1pPr>
              <a:defRPr sz="800"/>
            </a:lvl1pPr>
          </a:lstStyle>
          <a:p>
            <a:pPr/>
            <a:fld id="{86CB4B4D-7CA3-9044-876B-883B54F8677D}" type="slidenum"/>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0" name="Google Shape;233;p16"/>
          <p:cNvSpPr txBox="1"/>
          <p:nvPr>
            <p:ph type="sldNum" sz="quarter" idx="2"/>
          </p:nvPr>
        </p:nvSpPr>
        <p:spPr>
          <a:xfrm>
            <a:off x="8823859" y="4701683"/>
            <a:ext cx="252041" cy="307006"/>
          </a:xfrm>
          <a:prstGeom prst="rect">
            <a:avLst/>
          </a:prstGeom>
          <a:extLst>
            <a:ext uri="{C572A759-6A51-4108-AA02-DFA0A04FC94B}">
              <ma14:wrappingTextBoxFlag xmlns:ma14="http://schemas.microsoft.com/office/mac/drawingml/2011/main" val="1"/>
            </a:ext>
          </a:extLst>
        </p:spPr>
        <p:txBody>
          <a:bodyPr/>
          <a:lstStyle>
            <a:lvl1pPr>
              <a:defRPr sz="800"/>
            </a:lvl1pPr>
          </a:lstStyle>
          <a:p>
            <a:pPr/>
            <a:fld id="{86CB4B4D-7CA3-9044-876B-883B54F8677D}" type="slidenum"/>
          </a:p>
        </p:txBody>
      </p:sp>
      <p:grpSp>
        <p:nvGrpSpPr>
          <p:cNvPr id="293" name="Skupina 12"/>
          <p:cNvGrpSpPr/>
          <p:nvPr/>
        </p:nvGrpSpPr>
        <p:grpSpPr>
          <a:xfrm>
            <a:off x="1308331" y="124869"/>
            <a:ext cx="6552538" cy="4893762"/>
            <a:chOff x="0" y="0"/>
            <a:chExt cx="6552537" cy="4893760"/>
          </a:xfrm>
        </p:grpSpPr>
        <p:sp>
          <p:nvSpPr>
            <p:cNvPr id="291" name="Pravouholník 7"/>
            <p:cNvSpPr/>
            <p:nvPr/>
          </p:nvSpPr>
          <p:spPr>
            <a:xfrm>
              <a:off x="0" y="0"/>
              <a:ext cx="6552538" cy="4852197"/>
            </a:xfrm>
            <a:prstGeom prst="rect">
              <a:avLst/>
            </a:prstGeom>
            <a:solidFill>
              <a:srgbClr val="FFFFFF"/>
            </a:solidFill>
            <a:ln w="12700" cap="flat">
              <a:noFill/>
              <a:miter lim="400000"/>
            </a:ln>
            <a:effectLst/>
          </p:spPr>
          <p:txBody>
            <a:bodyPr wrap="square" lIns="45719" tIns="45719" rIns="45719" bIns="45719" numCol="1" anchor="ctr">
              <a:noAutofit/>
            </a:bodyPr>
            <a:lstStyle/>
            <a:p>
              <a:pPr algn="ctr"/>
            </a:p>
          </p:txBody>
        </p:sp>
        <p:pic>
          <p:nvPicPr>
            <p:cNvPr id="292" name="Obrázok 11" descr="Obrázok 11"/>
            <p:cNvPicPr>
              <a:picLocks noChangeAspect="1"/>
            </p:cNvPicPr>
            <p:nvPr/>
          </p:nvPicPr>
          <p:blipFill>
            <a:blip r:embed="rId2">
              <a:extLst/>
            </a:blip>
            <a:stretch>
              <a:fillRect/>
            </a:stretch>
          </p:blipFill>
          <p:spPr>
            <a:xfrm>
              <a:off x="701827" y="121046"/>
              <a:ext cx="5000717" cy="4772715"/>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5" name="Google Shape;187;p10"/>
          <p:cNvSpPr txBox="1"/>
          <p:nvPr>
            <p:ph type="sldNum" sz="quarter" idx="2"/>
          </p:nvPr>
        </p:nvSpPr>
        <p:spPr>
          <a:xfrm>
            <a:off x="8823859" y="4685836"/>
            <a:ext cx="252041" cy="30700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296" name="Google Shape;188;p10" descr="Google Shape;188;p10"/>
          <p:cNvPicPr>
            <a:picLocks noChangeAspect="1"/>
          </p:cNvPicPr>
          <p:nvPr/>
        </p:nvPicPr>
        <p:blipFill>
          <a:blip r:embed="rId2">
            <a:extLst/>
          </a:blip>
          <a:srcRect l="10841" t="0" r="5" b="0"/>
          <a:stretch>
            <a:fillRect/>
          </a:stretch>
        </p:blipFill>
        <p:spPr>
          <a:xfrm>
            <a:off x="-2193" y="-5497"/>
            <a:ext cx="6127194" cy="5154494"/>
          </a:xfrm>
          <a:prstGeom prst="rect">
            <a:avLst/>
          </a:prstGeom>
          <a:ln w="12700">
            <a:miter lim="400000"/>
          </a:ln>
        </p:spPr>
      </p:pic>
      <p:sp>
        <p:nvSpPr>
          <p:cNvPr id="297" name="Google Shape;200;p12"/>
          <p:cNvSpPr txBox="1"/>
          <p:nvPr/>
        </p:nvSpPr>
        <p:spPr>
          <a:xfrm>
            <a:off x="6112656" y="-25270"/>
            <a:ext cx="3027187" cy="109885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p>
            <a:pPr algn="ctr">
              <a:lnSpc>
                <a:spcPct val="80000"/>
              </a:lnSpc>
              <a:defRPr sz="2500">
                <a:latin typeface="+mj-lt"/>
                <a:ea typeface="+mj-ea"/>
                <a:cs typeface="+mj-cs"/>
                <a:sym typeface="Helvetica Neue"/>
              </a:defRPr>
            </a:pPr>
            <a:r>
              <a:t>Výzva synodality </a:t>
            </a:r>
            <a:r>
              <a:rPr b="1"/>
              <a:t>„Kráčať spoločne“</a:t>
            </a:r>
          </a:p>
        </p:txBody>
      </p:sp>
      <p:sp>
        <p:nvSpPr>
          <p:cNvPr id="298" name="To, čo od nás Pán žiada, je už v istom zmysle obsiahnuté v slove „Synoda“. Kráčať spoločne – laici, pastieri, biskup Ríma…"/>
          <p:cNvSpPr txBox="1"/>
          <p:nvPr/>
        </p:nvSpPr>
        <p:spPr>
          <a:xfrm>
            <a:off x="6126249" y="1279592"/>
            <a:ext cx="3000001" cy="2136395"/>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indent="152400">
              <a:lnSpc>
                <a:spcPct val="115000"/>
              </a:lnSpc>
              <a:buClr>
                <a:schemeClr val="accent1"/>
              </a:buClr>
              <a:buFont typeface="Helvetica Neue"/>
              <a:defRPr sz="2000">
                <a:latin typeface="+mj-lt"/>
                <a:ea typeface="+mj-ea"/>
                <a:cs typeface="+mj-cs"/>
                <a:sym typeface="Helvetica Neue"/>
              </a:defRPr>
            </a:lvl1pPr>
          </a:lstStyle>
          <a:p>
            <a:pPr/>
            <a:r>
              <a:t>To, čo od nás Pán žiada, je už v istom zmysle obsiahnuté v slove „Synoda“. Kráčať spoločne – laici, pastieri, biskup Ríma…</a:t>
            </a:r>
          </a:p>
        </p:txBody>
      </p:sp>
      <p:sp>
        <p:nvSpPr>
          <p:cNvPr id="299" name="Pápež František…"/>
          <p:cNvSpPr txBox="1"/>
          <p:nvPr/>
        </p:nvSpPr>
        <p:spPr>
          <a:xfrm>
            <a:off x="6475935" y="3691181"/>
            <a:ext cx="2611550" cy="56278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indent="82550" algn="r">
              <a:lnSpc>
                <a:spcPct val="115000"/>
              </a:lnSpc>
              <a:buClr>
                <a:schemeClr val="accent1"/>
              </a:buClr>
              <a:buFont typeface="Helvetica Neue"/>
              <a:defRPr sz="1100">
                <a:latin typeface="+mj-lt"/>
                <a:ea typeface="+mj-ea"/>
                <a:cs typeface="+mj-cs"/>
                <a:sym typeface="Helvetica Neue"/>
              </a:defRPr>
            </a:pPr>
            <a:r>
              <a:t>Pápež František</a:t>
            </a:r>
          </a:p>
          <a:p>
            <a:pPr indent="82550" algn="r">
              <a:lnSpc>
                <a:spcPct val="115000"/>
              </a:lnSpc>
              <a:buClr>
                <a:schemeClr val="accent1"/>
              </a:buClr>
              <a:buFont typeface="Helvetica Neue"/>
              <a:defRPr sz="900">
                <a:latin typeface="+mj-lt"/>
                <a:ea typeface="+mj-ea"/>
                <a:cs typeface="+mj-cs"/>
                <a:sym typeface="Helvetica Neue"/>
              </a:defRPr>
            </a:pPr>
            <a:r>
              <a:t>Príhovor počas spomienkovej slávnosti 50. výročia vzniku Biskupskej synody ako inštitúcie</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1" name="Google Shape;187;p10"/>
          <p:cNvSpPr txBox="1"/>
          <p:nvPr>
            <p:ph type="sldNum" sz="quarter" idx="2"/>
          </p:nvPr>
        </p:nvSpPr>
        <p:spPr>
          <a:xfrm>
            <a:off x="8823859" y="4685836"/>
            <a:ext cx="252041" cy="30700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02" name="Google Shape;188;p10" descr="Google Shape;188;p10"/>
          <p:cNvPicPr>
            <a:picLocks noChangeAspect="1"/>
          </p:cNvPicPr>
          <p:nvPr/>
        </p:nvPicPr>
        <p:blipFill>
          <a:blip r:embed="rId2">
            <a:extLst/>
          </a:blip>
          <a:srcRect l="10841" t="0" r="5" b="0"/>
          <a:stretch>
            <a:fillRect/>
          </a:stretch>
        </p:blipFill>
        <p:spPr>
          <a:xfrm>
            <a:off x="-2193" y="-5497"/>
            <a:ext cx="6127194" cy="5154494"/>
          </a:xfrm>
          <a:prstGeom prst="rect">
            <a:avLst/>
          </a:prstGeom>
          <a:ln w="12700">
            <a:miter lim="400000"/>
          </a:ln>
        </p:spPr>
      </p:pic>
      <p:sp>
        <p:nvSpPr>
          <p:cNvPr id="303" name="Google Shape;200;p12"/>
          <p:cNvSpPr txBox="1"/>
          <p:nvPr/>
        </p:nvSpPr>
        <p:spPr>
          <a:xfrm>
            <a:off x="6112656" y="-25270"/>
            <a:ext cx="3027187" cy="109885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p>
            <a:pPr algn="ctr">
              <a:lnSpc>
                <a:spcPct val="80000"/>
              </a:lnSpc>
              <a:defRPr sz="2500">
                <a:latin typeface="+mj-lt"/>
                <a:ea typeface="+mj-ea"/>
                <a:cs typeface="+mj-cs"/>
                <a:sym typeface="Helvetica Neue"/>
              </a:defRPr>
            </a:pPr>
            <a:r>
              <a:t>Výzva synodality </a:t>
            </a:r>
            <a:r>
              <a:rPr b="1"/>
              <a:t>„Kráčať spoločne“</a:t>
            </a:r>
          </a:p>
        </p:txBody>
      </p:sp>
      <p:sp>
        <p:nvSpPr>
          <p:cNvPr id="304" name="Je to koncept, ktorý sa dá ľahko vyjadriť slovami, ale nie tak ľahko uskutočniť v praxi."/>
          <p:cNvSpPr txBox="1"/>
          <p:nvPr/>
        </p:nvSpPr>
        <p:spPr>
          <a:xfrm>
            <a:off x="6126249" y="1384897"/>
            <a:ext cx="3000001" cy="178694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indent="152400">
              <a:lnSpc>
                <a:spcPct val="115000"/>
              </a:lnSpc>
              <a:buClr>
                <a:schemeClr val="accent1"/>
              </a:buClr>
              <a:buFont typeface="Helvetica Neue"/>
              <a:defRPr sz="2000">
                <a:latin typeface="+mj-lt"/>
                <a:ea typeface="+mj-ea"/>
                <a:cs typeface="+mj-cs"/>
                <a:sym typeface="Helvetica Neue"/>
              </a:defRPr>
            </a:lvl1pPr>
          </a:lstStyle>
          <a:p>
            <a:pPr/>
            <a:r>
              <a:t>Je to koncept, ktorý sa dá ľahko vyjadriť slovami, ale nie tak ľahko uskutočniť v praxi.</a:t>
            </a:r>
          </a:p>
        </p:txBody>
      </p:sp>
      <p:sp>
        <p:nvSpPr>
          <p:cNvPr id="305" name="Pápež František…"/>
          <p:cNvSpPr txBox="1"/>
          <p:nvPr/>
        </p:nvSpPr>
        <p:spPr>
          <a:xfrm>
            <a:off x="6475935" y="3691181"/>
            <a:ext cx="2611550" cy="56278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indent="82550" algn="r">
              <a:lnSpc>
                <a:spcPct val="115000"/>
              </a:lnSpc>
              <a:buClr>
                <a:schemeClr val="accent1"/>
              </a:buClr>
              <a:buFont typeface="Helvetica Neue"/>
              <a:defRPr sz="1100">
                <a:latin typeface="+mj-lt"/>
                <a:ea typeface="+mj-ea"/>
                <a:cs typeface="+mj-cs"/>
                <a:sym typeface="Helvetica Neue"/>
              </a:defRPr>
            </a:pPr>
            <a:r>
              <a:t>Pápež František</a:t>
            </a:r>
          </a:p>
          <a:p>
            <a:pPr indent="82550" algn="r">
              <a:lnSpc>
                <a:spcPct val="115000"/>
              </a:lnSpc>
              <a:buClr>
                <a:schemeClr val="accent1"/>
              </a:buClr>
              <a:buFont typeface="Helvetica Neue"/>
              <a:defRPr sz="900">
                <a:latin typeface="+mj-lt"/>
                <a:ea typeface="+mj-ea"/>
                <a:cs typeface="+mj-cs"/>
                <a:sym typeface="Helvetica Neue"/>
              </a:defRPr>
            </a:pPr>
            <a:r>
              <a:t>Príhovor počas spomienkovej slávnosti 50. výročia vzniku Biskupskej synody ako inštitúcie</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7" name="Google Shape;171;p8"/>
          <p:cNvSpPr txBox="1"/>
          <p:nvPr>
            <p:ph type="sldNum" sz="quarter" idx="2"/>
          </p:nvPr>
        </p:nvSpPr>
        <p:spPr>
          <a:xfrm>
            <a:off x="8823859" y="4701683"/>
            <a:ext cx="252041" cy="307006"/>
          </a:xfrm>
          <a:prstGeom prst="rect">
            <a:avLst/>
          </a:prstGeom>
          <a:extLst>
            <a:ext uri="{C572A759-6A51-4108-AA02-DFA0A04FC94B}">
              <ma14:wrappingTextBoxFlag xmlns:ma14="http://schemas.microsoft.com/office/mac/drawingml/2011/main" val="1"/>
            </a:ext>
          </a:extLst>
        </p:spPr>
        <p:txBody>
          <a:bodyPr/>
          <a:lstStyle>
            <a:lvl1pPr>
              <a:defRPr sz="800"/>
            </a:lvl1pPr>
          </a:lstStyle>
          <a:p>
            <a:pPr/>
            <a:fld id="{86CB4B4D-7CA3-9044-876B-883B54F8677D}" type="slidenum"/>
          </a:p>
        </p:txBody>
      </p:sp>
      <p:sp>
        <p:nvSpPr>
          <p:cNvPr id="308" name="Google Shape;172;p8"/>
          <p:cNvSpPr txBox="1"/>
          <p:nvPr>
            <p:ph type="title"/>
          </p:nvPr>
        </p:nvSpPr>
        <p:spPr>
          <a:xfrm>
            <a:off x="0" y="946546"/>
            <a:ext cx="9144000" cy="1304851"/>
          </a:xfrm>
          <a:prstGeom prst="rect">
            <a:avLst/>
          </a:prstGeom>
        </p:spPr>
        <p:txBody>
          <a:bodyPr anchor="ctr"/>
          <a:lstStyle>
            <a:lvl1pPr>
              <a:defRPr b="0" sz="3200"/>
            </a:lvl1pPr>
          </a:lstStyle>
          <a:p>
            <a:pPr/>
            <a:r>
              <a:t>Výzva synody</a:t>
            </a:r>
          </a:p>
        </p:txBody>
      </p:sp>
      <p:sp>
        <p:nvSpPr>
          <p:cNvPr id="309" name="Google Shape;173;p8"/>
          <p:cNvSpPr txBox="1"/>
          <p:nvPr>
            <p:ph type="body" sz="half" idx="1"/>
          </p:nvPr>
        </p:nvSpPr>
        <p:spPr>
          <a:xfrm>
            <a:off x="1534257" y="2085361"/>
            <a:ext cx="6075486" cy="2174667"/>
          </a:xfrm>
          <a:prstGeom prst="rect">
            <a:avLst/>
          </a:prstGeom>
        </p:spPr>
        <p:txBody>
          <a:bodyPr anchor="ctr"/>
          <a:lstStyle/>
          <a:p>
            <a:pPr>
              <a:defRPr sz="2400"/>
            </a:pPr>
            <a:r>
              <a:t>Učiť sa synodalite</a:t>
            </a:r>
          </a:p>
          <a:p>
            <a:pPr>
              <a:defRPr sz="2000"/>
            </a:pPr>
            <a:r>
              <a:t>Opätovne ju vnímať a začať praktizovať</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1" name="Google Shape;287;p23"/>
          <p:cNvSpPr txBox="1"/>
          <p:nvPr>
            <p:ph type="body" sz="half" idx="1"/>
          </p:nvPr>
        </p:nvSpPr>
        <p:spPr>
          <a:xfrm>
            <a:off x="820235" y="2319219"/>
            <a:ext cx="8003385" cy="2216686"/>
          </a:xfrm>
          <a:prstGeom prst="rect">
            <a:avLst/>
          </a:prstGeom>
        </p:spPr>
        <p:txBody>
          <a:bodyPr/>
          <a:lstStyle/>
          <a:p>
            <a:pPr marL="438911" indent="-292607" defTabSz="877823">
              <a:buClr>
                <a:schemeClr val="accent1"/>
              </a:buClr>
              <a:buSzPts val="1700"/>
              <a:buFont typeface="Helvetica Neue"/>
              <a:buChar char="●"/>
              <a:defRPr sz="1727">
                <a:solidFill>
                  <a:srgbClr val="000000"/>
                </a:solidFill>
                <a:latin typeface="+mj-lt"/>
                <a:ea typeface="+mj-ea"/>
                <a:cs typeface="+mj-cs"/>
                <a:sym typeface="Helvetica Neue"/>
              </a:defRPr>
            </a:pPr>
            <a:r>
              <a:t>Globálna tragédia, akou je pandémia Covid-19</a:t>
            </a:r>
          </a:p>
          <a:p>
            <a:pPr marL="438911" indent="-292607" defTabSz="877823">
              <a:buClr>
                <a:schemeClr val="accent1"/>
              </a:buClr>
              <a:buSzPts val="1700"/>
              <a:buFont typeface="Helvetica Neue"/>
              <a:buChar char="●"/>
              <a:defRPr sz="1727">
                <a:solidFill>
                  <a:srgbClr val="000000"/>
                </a:solidFill>
                <a:latin typeface="+mj-lt"/>
                <a:ea typeface="+mj-ea"/>
                <a:cs typeface="+mj-cs"/>
                <a:sym typeface="Helvetica Neue"/>
              </a:defRPr>
            </a:pPr>
            <a:r>
              <a:t>Nerovnosti a nespravodlivosti: fragmentácia a masovosť, tragické podmienky migrantov, bariéry, ktoré rozdeľujú jedinú ľudskú rodinu</a:t>
            </a:r>
          </a:p>
          <a:p>
            <a:pPr marL="438911" indent="-292607" defTabSz="877823">
              <a:buClr>
                <a:schemeClr val="accent1"/>
              </a:buClr>
              <a:buSzPts val="1700"/>
              <a:buFont typeface="Helvetica Neue"/>
              <a:buChar char="●"/>
              <a:defRPr sz="1727">
                <a:solidFill>
                  <a:srgbClr val="000000"/>
                </a:solidFill>
                <a:latin typeface="+mj-lt"/>
                <a:ea typeface="+mj-ea"/>
                <a:cs typeface="+mj-cs"/>
                <a:sym typeface="Helvetica Neue"/>
              </a:defRPr>
            </a:pPr>
            <a:r>
              <a:t>Volanie chudobných a kričanie Zeme</a:t>
            </a:r>
          </a:p>
          <a:p>
            <a:pPr marL="438911" indent="-292607" defTabSz="877823">
              <a:buClr>
                <a:schemeClr val="accent1"/>
              </a:buClr>
              <a:buSzPts val="1700"/>
              <a:buFont typeface="Helvetica Neue"/>
              <a:buChar char="●"/>
              <a:defRPr sz="1727">
                <a:solidFill>
                  <a:srgbClr val="000000"/>
                </a:solidFill>
                <a:latin typeface="+mj-lt"/>
                <a:ea typeface="+mj-ea"/>
                <a:cs typeface="+mj-cs"/>
                <a:sym typeface="Helvetica Neue"/>
              </a:defRPr>
            </a:pPr>
            <a:r>
              <a:t>Rany a utrpenie spôsobené závažným počtom klerikov a zasvätených osôb </a:t>
            </a:r>
            <a:br/>
            <a:r>
              <a:t>(sexuálnym zneužívaním alebo aj v oblasti moci a svedomia)</a:t>
            </a:r>
          </a:p>
          <a:p>
            <a:pPr lvl="1" marL="0" indent="0" algn="r" defTabSz="877823">
              <a:buClr>
                <a:schemeClr val="accent1"/>
              </a:buClr>
              <a:buFont typeface="Helvetica Neue"/>
              <a:defRPr i="1" sz="1727">
                <a:solidFill>
                  <a:srgbClr val="000000"/>
                </a:solidFill>
              </a:defRPr>
            </a:pPr>
            <a:r>
              <a:t>(Por. PD 6.) </a:t>
            </a:r>
          </a:p>
        </p:txBody>
      </p:sp>
      <p:sp>
        <p:nvSpPr>
          <p:cNvPr id="312" name="Google Shape;289;p23"/>
          <p:cNvSpPr txBox="1"/>
          <p:nvPr>
            <p:ph type="sldNum" sz="quarter" idx="2"/>
          </p:nvPr>
        </p:nvSpPr>
        <p:spPr>
          <a:xfrm>
            <a:off x="8767370" y="4685836"/>
            <a:ext cx="308530" cy="30700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13" name="Google Shape;290;p23"/>
          <p:cNvSpPr/>
          <p:nvPr/>
        </p:nvSpPr>
        <p:spPr>
          <a:xfrm>
            <a:off x="3357119" y="4336577"/>
            <a:ext cx="2186401" cy="1"/>
          </a:xfrm>
          <a:prstGeom prst="line">
            <a:avLst/>
          </a:prstGeom>
          <a:ln w="28575">
            <a:solidFill>
              <a:schemeClr val="accent1"/>
            </a:solidFill>
            <a:prstDash val="dot"/>
          </a:ln>
        </p:spPr>
        <p:txBody>
          <a:bodyPr lIns="45719" rIns="45719"/>
          <a:lstStyle/>
          <a:p>
            <a:pPr/>
          </a:p>
        </p:txBody>
      </p:sp>
      <p:sp>
        <p:nvSpPr>
          <p:cNvPr id="314" name="Google Shape;291;p23"/>
          <p:cNvSpPr txBox="1"/>
          <p:nvPr>
            <p:ph type="body" idx="21"/>
          </p:nvPr>
        </p:nvSpPr>
        <p:spPr>
          <a:xfrm>
            <a:off x="820235" y="864937"/>
            <a:ext cx="8003385" cy="1611053"/>
          </a:xfrm>
          <a:prstGeom prst="rect">
            <a:avLst/>
          </a:prstGeom>
          <a:extLst>
            <a:ext uri="{C572A759-6A51-4108-AA02-DFA0A04FC94B}">
              <ma14:wrappingTextBoxFlag xmlns:ma14="http://schemas.microsoft.com/office/mac/drawingml/2011/main" val="1"/>
            </a:ext>
          </a:extLst>
        </p:spPr>
        <p:txBody>
          <a:bodyPr lIns="89999" tIns="89999" rIns="89999" bIns="89999" anchor="ctr"/>
          <a:lstStyle/>
          <a:p>
            <a:pPr lvl="1" marL="0" indent="0" algn="just">
              <a:buSzTx/>
              <a:buNone/>
              <a:defRPr sz="1800"/>
            </a:pPr>
            <a:r>
              <a:t>Synodálnu cestu nemôžeme oddeliť od historického kontextu, ktorý je poznačený epochálnymi zmenami. Preto sme pozvaní „skúmať znamenia čias a vysvetľovať ich vo svetle evanjelia“ (</a:t>
            </a:r>
            <a:r>
              <a:rPr i="1">
                <a:latin typeface="Helvetica Neue Light"/>
                <a:ea typeface="Helvetica Neue Light"/>
                <a:cs typeface="Helvetica Neue Light"/>
                <a:sym typeface="Helvetica Neue Light"/>
              </a:rPr>
              <a:t>GS 4)</a:t>
            </a:r>
          </a:p>
          <a:p>
            <a:pPr lvl="1" marL="0" indent="0" algn="r">
              <a:buSzTx/>
              <a:buNone/>
              <a:defRPr i="1" sz="1800">
                <a:latin typeface="Helvetica Neue Light"/>
                <a:ea typeface="Helvetica Neue Light"/>
                <a:cs typeface="Helvetica Neue Light"/>
                <a:sym typeface="Helvetica Neue Light"/>
              </a:defRPr>
            </a:pPr>
            <a:r>
              <a:t>(Por. PD 4.) </a:t>
            </a:r>
          </a:p>
        </p:txBody>
      </p:sp>
      <p:sp>
        <p:nvSpPr>
          <p:cNvPr id="315" name="Google Shape;200;p12"/>
          <p:cNvSpPr txBox="1"/>
          <p:nvPr/>
        </p:nvSpPr>
        <p:spPr>
          <a:xfrm>
            <a:off x="834681" y="237197"/>
            <a:ext cx="7890844" cy="86471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nSpc>
                <a:spcPct val="80000"/>
              </a:lnSpc>
              <a:defRPr sz="2500">
                <a:latin typeface="+mj-lt"/>
                <a:ea typeface="+mj-ea"/>
                <a:cs typeface="+mj-cs"/>
                <a:sym typeface="Helvetica Neue"/>
              </a:defRPr>
            </a:lvl1pPr>
          </a:lstStyle>
          <a:p>
            <a:pPr/>
            <a:r>
              <a:t>Rozlišovať znamenia čias vo svetle Evanjelia</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7" name="Google Shape;187;p10"/>
          <p:cNvSpPr txBox="1"/>
          <p:nvPr>
            <p:ph type="sldNum" sz="quarter" idx="2"/>
          </p:nvPr>
        </p:nvSpPr>
        <p:spPr>
          <a:xfrm>
            <a:off x="8767370" y="4685836"/>
            <a:ext cx="308530" cy="30700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18" name="Google Shape;200;p12"/>
          <p:cNvSpPr txBox="1"/>
          <p:nvPr/>
        </p:nvSpPr>
        <p:spPr>
          <a:xfrm>
            <a:off x="5851790" y="-25270"/>
            <a:ext cx="3288053" cy="109885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nSpc>
                <a:spcPct val="80000"/>
              </a:lnSpc>
              <a:defRPr sz="2500">
                <a:latin typeface="+mj-lt"/>
                <a:ea typeface="+mj-ea"/>
                <a:cs typeface="+mj-cs"/>
                <a:sym typeface="Helvetica Neue"/>
              </a:defRPr>
            </a:lvl1pPr>
          </a:lstStyle>
          <a:p>
            <a:pPr/>
            <a:r>
              <a:t>Synodalita</a:t>
            </a:r>
          </a:p>
        </p:txBody>
      </p:sp>
      <p:sp>
        <p:nvSpPr>
          <p:cNvPr id="319" name="predstavuje v tomto kontexte hlavnú cestu pre Cirkev, ktorá je povolaná neustále sa obnovovať"/>
          <p:cNvSpPr txBox="1"/>
          <p:nvPr/>
        </p:nvSpPr>
        <p:spPr>
          <a:xfrm>
            <a:off x="5838197" y="1181697"/>
            <a:ext cx="3288053" cy="143748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indent="152400">
              <a:lnSpc>
                <a:spcPct val="115000"/>
              </a:lnSpc>
              <a:buClr>
                <a:schemeClr val="accent1"/>
              </a:buClr>
              <a:buFont typeface="Helvetica Neue"/>
              <a:defRPr sz="2000">
                <a:latin typeface="+mj-lt"/>
                <a:ea typeface="+mj-ea"/>
                <a:cs typeface="+mj-cs"/>
                <a:sym typeface="Helvetica Neue"/>
              </a:defRPr>
            </a:lvl1pPr>
          </a:lstStyle>
          <a:p>
            <a:pPr/>
            <a:r>
              <a:t>predstavuje v tomto kontexte hlavnú cestu pre Cirkev, ktorá je povolaná neustále sa obnovovať</a:t>
            </a:r>
          </a:p>
        </p:txBody>
      </p:sp>
      <p:pic>
        <p:nvPicPr>
          <p:cNvPr id="320" name="Google Shape;281;p22" descr="Google Shape;281;p22"/>
          <p:cNvPicPr>
            <a:picLocks noChangeAspect="1"/>
          </p:cNvPicPr>
          <p:nvPr/>
        </p:nvPicPr>
        <p:blipFill>
          <a:blip r:embed="rId2">
            <a:extLst/>
          </a:blip>
          <a:srcRect l="5816" t="8755" r="33569" b="8755"/>
          <a:stretch>
            <a:fillRect/>
          </a:stretch>
        </p:blipFill>
        <p:spPr>
          <a:xfrm>
            <a:off x="-15291" y="-21233"/>
            <a:ext cx="5717513" cy="5185966"/>
          </a:xfrm>
          <a:prstGeom prst="rect">
            <a:avLst/>
          </a:prstGeom>
          <a:ln w="12700">
            <a:miter lim="400000"/>
          </a:ln>
        </p:spPr>
      </p:pic>
      <p:sp>
        <p:nvSpPr>
          <p:cNvPr id="321" name="pôsobením Ducha…"/>
          <p:cNvSpPr txBox="1"/>
          <p:nvPr/>
        </p:nvSpPr>
        <p:spPr>
          <a:xfrm>
            <a:off x="5838197" y="2863177"/>
            <a:ext cx="3288053" cy="112961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indent="152400">
              <a:lnSpc>
                <a:spcPct val="115000"/>
              </a:lnSpc>
              <a:buClr>
                <a:schemeClr val="accent1"/>
              </a:buClr>
              <a:buFont typeface="Helvetica Neue"/>
              <a:defRPr b="1" sz="2000">
                <a:latin typeface="+mj-lt"/>
                <a:ea typeface="+mj-ea"/>
                <a:cs typeface="+mj-cs"/>
                <a:sym typeface="Helvetica Neue"/>
              </a:defRPr>
            </a:pPr>
            <a:r>
              <a:t>pôsobením Ducha</a:t>
            </a:r>
          </a:p>
          <a:p>
            <a:pPr indent="152400">
              <a:lnSpc>
                <a:spcPct val="115000"/>
              </a:lnSpc>
              <a:buClr>
                <a:schemeClr val="accent1"/>
              </a:buClr>
              <a:buFont typeface="Helvetica Neue"/>
              <a:defRPr b="1" sz="2000">
                <a:latin typeface="+mj-lt"/>
                <a:ea typeface="+mj-ea"/>
                <a:cs typeface="+mj-cs"/>
                <a:sym typeface="Helvetica Neue"/>
              </a:defRPr>
            </a:pPr>
            <a:r>
              <a:t>a počúvaním</a:t>
            </a:r>
          </a:p>
          <a:p>
            <a:pPr indent="152400">
              <a:lnSpc>
                <a:spcPct val="115000"/>
              </a:lnSpc>
              <a:buClr>
                <a:schemeClr val="accent1"/>
              </a:buClr>
              <a:buFont typeface="Helvetica Neue"/>
              <a:defRPr b="1" sz="2000">
                <a:latin typeface="+mj-lt"/>
                <a:ea typeface="+mj-ea"/>
                <a:cs typeface="+mj-cs"/>
                <a:sym typeface="Helvetica Neue"/>
              </a:defRPr>
            </a:pPr>
            <a:r>
              <a:t>Božieho slova</a:t>
            </a:r>
          </a:p>
        </p:txBody>
      </p:sp>
      <p:sp>
        <p:nvSpPr>
          <p:cNvPr id="322" name="(PD 9.)"/>
          <p:cNvSpPr txBox="1"/>
          <p:nvPr/>
        </p:nvSpPr>
        <p:spPr>
          <a:xfrm>
            <a:off x="7958184" y="4062057"/>
            <a:ext cx="1057695" cy="38912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indent="152400">
              <a:lnSpc>
                <a:spcPct val="115000"/>
              </a:lnSpc>
              <a:buClr>
                <a:schemeClr val="accent1"/>
              </a:buClr>
              <a:buFont typeface="Helvetica Neue"/>
              <a:defRPr i="1" sz="2000">
                <a:latin typeface="Helvetica Neue Light"/>
                <a:ea typeface="Helvetica Neue Light"/>
                <a:cs typeface="Helvetica Neue Light"/>
                <a:sym typeface="Helvetica Neue Light"/>
              </a:defRPr>
            </a:lvl1pPr>
          </a:lstStyle>
          <a:p>
            <a:pPr/>
            <a:r>
              <a:t>(PD 9.)</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4" name="Google Shape;187;p10"/>
          <p:cNvSpPr txBox="1"/>
          <p:nvPr>
            <p:ph type="sldNum" sz="quarter" idx="2"/>
          </p:nvPr>
        </p:nvSpPr>
        <p:spPr>
          <a:xfrm>
            <a:off x="8767370" y="4685836"/>
            <a:ext cx="308530" cy="30700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25" name="Synoda je staré v tradícii Cirkvi veľmi ctihodné slovo… Odkazuje na Ježiša, ktorý sám seba predstavuje ako  „cestu, pravdu a život“ (Jn 14,6)"/>
          <p:cNvSpPr txBox="1"/>
          <p:nvPr/>
        </p:nvSpPr>
        <p:spPr>
          <a:xfrm>
            <a:off x="-29718" y="948017"/>
            <a:ext cx="4960516" cy="144993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indent="152400">
              <a:lnSpc>
                <a:spcPct val="115000"/>
              </a:lnSpc>
              <a:buClr>
                <a:schemeClr val="accent1"/>
              </a:buClr>
              <a:buFont typeface="Helvetica Neue"/>
              <a:defRPr sz="2000">
                <a:latin typeface="+mj-lt"/>
                <a:ea typeface="+mj-ea"/>
                <a:cs typeface="+mj-cs"/>
                <a:sym typeface="Helvetica Neue"/>
              </a:defRPr>
            </a:pPr>
            <a:r>
              <a:t>Synoda je staré v tradícii Cirkvi veľmi ctihodné slovo… Odkazuje na Ježiša, ktorý sám seba predstavuje ako </a:t>
            </a:r>
            <a:br/>
            <a:r>
              <a:rPr b="1"/>
              <a:t>„cestu, pravdu a život“ </a:t>
            </a:r>
            <a:r>
              <a:t>(Jn 14,6)</a:t>
            </a:r>
          </a:p>
        </p:txBody>
      </p:sp>
      <p:sp>
        <p:nvSpPr>
          <p:cNvPr id="326" name="(PD 10.)"/>
          <p:cNvSpPr txBox="1"/>
          <p:nvPr/>
        </p:nvSpPr>
        <p:spPr>
          <a:xfrm>
            <a:off x="3520169" y="4163657"/>
            <a:ext cx="1248830" cy="38912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indent="152400">
              <a:lnSpc>
                <a:spcPct val="115000"/>
              </a:lnSpc>
              <a:buClr>
                <a:schemeClr val="accent1"/>
              </a:buClr>
              <a:buFont typeface="Helvetica Neue"/>
              <a:defRPr i="1" sz="2000">
                <a:latin typeface="Helvetica Neue Light"/>
                <a:ea typeface="Helvetica Neue Light"/>
                <a:cs typeface="Helvetica Neue Light"/>
                <a:sym typeface="Helvetica Neue Light"/>
              </a:defRPr>
            </a:lvl1pPr>
          </a:lstStyle>
          <a:p>
            <a:pPr/>
            <a:r>
              <a:t>(PD 10.)</a:t>
            </a:r>
          </a:p>
        </p:txBody>
      </p:sp>
      <p:sp>
        <p:nvSpPr>
          <p:cNvPr id="327" name="Google Shape;200;p12"/>
          <p:cNvSpPr txBox="1"/>
          <p:nvPr/>
        </p:nvSpPr>
        <p:spPr>
          <a:xfrm>
            <a:off x="52361" y="145757"/>
            <a:ext cx="4642779" cy="85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nSpc>
                <a:spcPct val="80000"/>
              </a:lnSpc>
              <a:defRPr sz="2500">
                <a:latin typeface="+mj-lt"/>
                <a:ea typeface="+mj-ea"/>
                <a:cs typeface="+mj-cs"/>
                <a:sym typeface="Helvetica Neue"/>
              </a:defRPr>
            </a:lvl1pPr>
          </a:lstStyle>
          <a:p>
            <a:pPr/>
            <a:r>
              <a:t>Konštitutívne synodálna Cirkev</a:t>
            </a:r>
          </a:p>
        </p:txBody>
      </p:sp>
      <p:pic>
        <p:nvPicPr>
          <p:cNvPr id="328" name="Google Shape;272;p21" descr="Google Shape;272;p21"/>
          <p:cNvPicPr>
            <a:picLocks noChangeAspect="1"/>
          </p:cNvPicPr>
          <p:nvPr/>
        </p:nvPicPr>
        <p:blipFill>
          <a:blip r:embed="rId2">
            <a:extLst/>
          </a:blip>
          <a:srcRect l="8039" t="14000" r="0" b="4505"/>
          <a:stretch>
            <a:fillRect/>
          </a:stretch>
        </p:blipFill>
        <p:spPr>
          <a:xfrm>
            <a:off x="4930457" y="3701"/>
            <a:ext cx="4216456" cy="2486750"/>
          </a:xfrm>
          <a:prstGeom prst="rect">
            <a:avLst/>
          </a:prstGeom>
          <a:ln w="12700">
            <a:miter lim="400000"/>
          </a:ln>
        </p:spPr>
      </p:pic>
      <p:pic>
        <p:nvPicPr>
          <p:cNvPr id="329" name="Google Shape;274;p21" descr="Google Shape;274;p21"/>
          <p:cNvPicPr>
            <a:picLocks noChangeAspect="1"/>
          </p:cNvPicPr>
          <p:nvPr/>
        </p:nvPicPr>
        <p:blipFill>
          <a:blip r:embed="rId3">
            <a:extLst/>
          </a:blip>
          <a:srcRect l="7699" t="9317" r="0" b="9308"/>
          <a:stretch>
            <a:fillRect/>
          </a:stretch>
        </p:blipFill>
        <p:spPr>
          <a:xfrm>
            <a:off x="4914860" y="2656750"/>
            <a:ext cx="4232054" cy="2486751"/>
          </a:xfrm>
          <a:prstGeom prst="rect">
            <a:avLst/>
          </a:prstGeom>
          <a:ln w="12700">
            <a:miter lim="400000"/>
          </a:ln>
        </p:spPr>
      </p:pic>
      <p:sp>
        <p:nvSpPr>
          <p:cNvPr id="330" name="a na skutočnosť, že kresťania boli od začiatku jeho nasledovania nazývaní…"/>
          <p:cNvSpPr txBox="1"/>
          <p:nvPr/>
        </p:nvSpPr>
        <p:spPr>
          <a:xfrm>
            <a:off x="-29718" y="2566850"/>
            <a:ext cx="4960516" cy="110048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indent="152400">
              <a:lnSpc>
                <a:spcPct val="115000"/>
              </a:lnSpc>
              <a:buClr>
                <a:schemeClr val="accent1"/>
              </a:buClr>
              <a:buFont typeface="Helvetica Neue"/>
              <a:defRPr sz="2000">
                <a:latin typeface="+mj-lt"/>
                <a:ea typeface="+mj-ea"/>
                <a:cs typeface="+mj-cs"/>
                <a:sym typeface="Helvetica Neue"/>
              </a:defRPr>
            </a:pPr>
            <a:r>
              <a:t>a na skutočnosť, že kresťania boli od začiatku jeho nasledovania nazývaní</a:t>
            </a:r>
          </a:p>
          <a:p>
            <a:pPr indent="152400">
              <a:lnSpc>
                <a:spcPct val="115000"/>
              </a:lnSpc>
              <a:buClr>
                <a:schemeClr val="accent1"/>
              </a:buClr>
              <a:buFont typeface="Helvetica Neue"/>
              <a:defRPr b="1" sz="2000">
                <a:latin typeface="+mj-lt"/>
                <a:ea typeface="+mj-ea"/>
                <a:cs typeface="+mj-cs"/>
                <a:sym typeface="Helvetica Neue"/>
              </a:defRPr>
            </a:pPr>
            <a:r>
              <a:t>„stúpencami cesty“</a:t>
            </a:r>
            <a:r>
              <a:rPr b="0"/>
              <a:t>. (Sk 9,2…)</a:t>
            </a:r>
          </a:p>
        </p:txBody>
      </p:sp>
      <p:sp>
        <p:nvSpPr>
          <p:cNvPr id="331" name="Google Shape;376;p34"/>
          <p:cNvSpPr txBox="1"/>
          <p:nvPr/>
        </p:nvSpPr>
        <p:spPr>
          <a:xfrm>
            <a:off x="8767370" y="4685836"/>
            <a:ext cx="308530" cy="307006"/>
          </a:xfrm>
          <a:prstGeom prst="rect">
            <a:avLst/>
          </a:prstGeom>
          <a:ln w="12700">
            <a:miter lim="400000"/>
          </a:ln>
          <a:extLst>
            <a:ext uri="{C572A759-6A51-4108-AA02-DFA0A04FC94B}">
              <ma14:wrappingTextBoxFlag xmlns:ma14="http://schemas.microsoft.com/office/mac/drawingml/2011/main" val="1"/>
            </a:ext>
          </a:extLst>
        </p:spPr>
        <p:txBody>
          <a:bodyPr wrap="none" lIns="91424" tIns="91424" rIns="91424" bIns="91424">
            <a:spAutoFit/>
          </a:bodyPr>
          <a:lstStyle>
            <a:lvl1pPr algn="r">
              <a:defRPr sz="800">
                <a:solidFill>
                  <a:schemeClr val="accent2">
                    <a:lumOff val="21764"/>
                  </a:schemeClr>
                </a:solidFill>
                <a:latin typeface="+mj-lt"/>
                <a:ea typeface="+mj-ea"/>
                <a:cs typeface="+mj-cs"/>
                <a:sym typeface="Helvetica Neue"/>
              </a:defRPr>
            </a:lvl1pPr>
          </a:lstStyle>
          <a:p>
            <a:pPr/>
            <a:fld id="{86CB4B4D-7CA3-9044-876B-883B54F8677D}" type="slidenum"/>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3" name="Google Shape;187;p10"/>
          <p:cNvSpPr txBox="1"/>
          <p:nvPr>
            <p:ph type="sldNum" sz="quarter" idx="2"/>
          </p:nvPr>
        </p:nvSpPr>
        <p:spPr>
          <a:xfrm>
            <a:off x="8767370" y="4685836"/>
            <a:ext cx="308530" cy="30700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34" name="Synoda označuje…"/>
          <p:cNvSpPr txBox="1"/>
          <p:nvPr/>
        </p:nvSpPr>
        <p:spPr>
          <a:xfrm>
            <a:off x="4849" y="884517"/>
            <a:ext cx="4909015" cy="178694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indent="152400">
              <a:lnSpc>
                <a:spcPct val="115000"/>
              </a:lnSpc>
              <a:buClr>
                <a:schemeClr val="accent1"/>
              </a:buClr>
              <a:buFont typeface="Helvetica Neue"/>
              <a:defRPr sz="2000">
                <a:latin typeface="+mj-lt"/>
                <a:ea typeface="+mj-ea"/>
                <a:cs typeface="+mj-cs"/>
                <a:sym typeface="Helvetica Neue"/>
              </a:defRPr>
            </a:pPr>
            <a:r>
              <a:t>Synoda označuje</a:t>
            </a:r>
          </a:p>
          <a:p>
            <a:pPr indent="152400">
              <a:lnSpc>
                <a:spcPct val="115000"/>
              </a:lnSpc>
              <a:buClr>
                <a:schemeClr val="accent1"/>
              </a:buClr>
              <a:buFont typeface="Helvetica Neue"/>
              <a:defRPr sz="2000">
                <a:latin typeface="+mj-lt"/>
                <a:ea typeface="+mj-ea"/>
                <a:cs typeface="+mj-cs"/>
                <a:sym typeface="Helvetica Neue"/>
              </a:defRPr>
            </a:pPr>
            <a:r>
              <a:t>„špecifický modus vivendi et operandi</a:t>
            </a:r>
          </a:p>
          <a:p>
            <a:pPr indent="152400">
              <a:lnSpc>
                <a:spcPct val="115000"/>
              </a:lnSpc>
              <a:buClr>
                <a:schemeClr val="accent1"/>
              </a:buClr>
              <a:buFont typeface="Helvetica Neue"/>
              <a:defRPr sz="2000">
                <a:latin typeface="+mj-lt"/>
                <a:ea typeface="+mj-ea"/>
                <a:cs typeface="+mj-cs"/>
                <a:sym typeface="Helvetica Neue"/>
              </a:defRPr>
            </a:pPr>
            <a:r>
              <a:t>Cirkvi Božieho ľudu,</a:t>
            </a:r>
          </a:p>
          <a:p>
            <a:pPr indent="152400">
              <a:lnSpc>
                <a:spcPct val="115000"/>
              </a:lnSpc>
              <a:buClr>
                <a:schemeClr val="accent1"/>
              </a:buClr>
              <a:buFont typeface="Helvetica Neue"/>
              <a:defRPr sz="2000">
                <a:latin typeface="+mj-lt"/>
                <a:ea typeface="+mj-ea"/>
                <a:cs typeface="+mj-cs"/>
                <a:sym typeface="Helvetica Neue"/>
              </a:defRPr>
            </a:pPr>
            <a:r>
              <a:t>ktorým sa prejavuje a uskutočňuje</a:t>
            </a:r>
          </a:p>
          <a:p>
            <a:pPr indent="152400">
              <a:lnSpc>
                <a:spcPct val="115000"/>
              </a:lnSpc>
              <a:buClr>
                <a:schemeClr val="accent1"/>
              </a:buClr>
              <a:buFont typeface="Helvetica Neue"/>
              <a:defRPr sz="2000">
                <a:latin typeface="+mj-lt"/>
                <a:ea typeface="+mj-ea"/>
                <a:cs typeface="+mj-cs"/>
                <a:sym typeface="Helvetica Neue"/>
              </a:defRPr>
            </a:pPr>
            <a:r>
              <a:t>jej charakter spoločenstva.</a:t>
            </a:r>
          </a:p>
        </p:txBody>
      </p:sp>
      <p:sp>
        <p:nvSpPr>
          <p:cNvPr id="335" name="(PD 10.)"/>
          <p:cNvSpPr txBox="1"/>
          <p:nvPr/>
        </p:nvSpPr>
        <p:spPr>
          <a:xfrm>
            <a:off x="3540489" y="2538057"/>
            <a:ext cx="1248830" cy="38912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indent="152400">
              <a:lnSpc>
                <a:spcPct val="115000"/>
              </a:lnSpc>
              <a:buClr>
                <a:schemeClr val="accent1"/>
              </a:buClr>
              <a:buFont typeface="Helvetica Neue"/>
              <a:defRPr i="1" sz="2000">
                <a:latin typeface="Helvetica Neue Light"/>
                <a:ea typeface="Helvetica Neue Light"/>
                <a:cs typeface="Helvetica Neue Light"/>
                <a:sym typeface="Helvetica Neue Light"/>
              </a:defRPr>
            </a:lvl1pPr>
          </a:lstStyle>
          <a:p>
            <a:pPr/>
            <a:r>
              <a:t>(PD 10.)</a:t>
            </a:r>
          </a:p>
        </p:txBody>
      </p:sp>
      <p:pic>
        <p:nvPicPr>
          <p:cNvPr id="336" name="Google Shape;272;p21" descr="Google Shape;272;p21"/>
          <p:cNvPicPr>
            <a:picLocks noChangeAspect="1"/>
          </p:cNvPicPr>
          <p:nvPr/>
        </p:nvPicPr>
        <p:blipFill>
          <a:blip r:embed="rId2">
            <a:extLst/>
          </a:blip>
          <a:srcRect l="8039" t="14000" r="0" b="4505"/>
          <a:stretch>
            <a:fillRect/>
          </a:stretch>
        </p:blipFill>
        <p:spPr>
          <a:xfrm>
            <a:off x="4930457" y="3701"/>
            <a:ext cx="4216456" cy="2486750"/>
          </a:xfrm>
          <a:prstGeom prst="rect">
            <a:avLst/>
          </a:prstGeom>
          <a:ln w="12700">
            <a:miter lim="400000"/>
          </a:ln>
        </p:spPr>
      </p:pic>
      <p:pic>
        <p:nvPicPr>
          <p:cNvPr id="337" name="Google Shape;274;p21" descr="Google Shape;274;p21"/>
          <p:cNvPicPr>
            <a:picLocks noChangeAspect="1"/>
          </p:cNvPicPr>
          <p:nvPr/>
        </p:nvPicPr>
        <p:blipFill>
          <a:blip r:embed="rId3">
            <a:extLst/>
          </a:blip>
          <a:srcRect l="7699" t="9317" r="0" b="9308"/>
          <a:stretch>
            <a:fillRect/>
          </a:stretch>
        </p:blipFill>
        <p:spPr>
          <a:xfrm>
            <a:off x="4914860" y="2656750"/>
            <a:ext cx="4232054" cy="2486751"/>
          </a:xfrm>
          <a:prstGeom prst="rect">
            <a:avLst/>
          </a:prstGeom>
          <a:ln w="12700">
            <a:miter lim="400000"/>
          </a:ln>
        </p:spPr>
      </p:pic>
      <p:sp>
        <p:nvSpPr>
          <p:cNvPr id="338" name="Vo svetle participácie všetkých na živote Cirkvi mohol sv. Ján Zlatoustý povedať: „Cirkev a synoda sú synonymá“."/>
          <p:cNvSpPr txBox="1"/>
          <p:nvPr/>
        </p:nvSpPr>
        <p:spPr>
          <a:xfrm>
            <a:off x="4849" y="2988490"/>
            <a:ext cx="4909015" cy="110048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indent="152400">
              <a:lnSpc>
                <a:spcPct val="115000"/>
              </a:lnSpc>
              <a:buClr>
                <a:schemeClr val="accent1"/>
              </a:buClr>
              <a:buFont typeface="Helvetica Neue"/>
              <a:defRPr sz="2000">
                <a:latin typeface="+mj-lt"/>
                <a:ea typeface="+mj-ea"/>
                <a:cs typeface="+mj-cs"/>
                <a:sym typeface="Helvetica Neue"/>
              </a:defRPr>
            </a:pPr>
            <a:r>
              <a:t>Vo svetle participácie všetkých na živote Cirkvi mohol sv. Ján Zlatoustý povedať: </a:t>
            </a:r>
            <a:r>
              <a:rPr b="1"/>
              <a:t>„Cirkev a synoda sú synonymá“</a:t>
            </a:r>
            <a:r>
              <a:t>.</a:t>
            </a:r>
          </a:p>
        </p:txBody>
      </p:sp>
      <p:sp>
        <p:nvSpPr>
          <p:cNvPr id="339" name="Google Shape;200;p12"/>
          <p:cNvSpPr txBox="1"/>
          <p:nvPr/>
        </p:nvSpPr>
        <p:spPr>
          <a:xfrm>
            <a:off x="52361" y="145757"/>
            <a:ext cx="4642779" cy="85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nSpc>
                <a:spcPct val="80000"/>
              </a:lnSpc>
              <a:defRPr sz="2500">
                <a:latin typeface="+mj-lt"/>
                <a:ea typeface="+mj-ea"/>
                <a:cs typeface="+mj-cs"/>
                <a:sym typeface="Helvetica Neue"/>
              </a:defRPr>
            </a:lvl1pPr>
          </a:lstStyle>
          <a:p>
            <a:pPr/>
            <a:r>
              <a:t>Konštitutívne synodálna Cirkev</a:t>
            </a:r>
          </a:p>
        </p:txBody>
      </p:sp>
      <p:sp>
        <p:nvSpPr>
          <p:cNvPr id="340" name="(PG 55, 493.)"/>
          <p:cNvSpPr txBox="1"/>
          <p:nvPr/>
        </p:nvSpPr>
        <p:spPr>
          <a:xfrm>
            <a:off x="3032251" y="4150273"/>
            <a:ext cx="1767228" cy="38912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indent="152400">
              <a:lnSpc>
                <a:spcPct val="115000"/>
              </a:lnSpc>
              <a:buClr>
                <a:schemeClr val="accent1"/>
              </a:buClr>
              <a:buFont typeface="Helvetica Neue"/>
              <a:defRPr i="1" sz="2000">
                <a:latin typeface="Helvetica Neue Light"/>
                <a:ea typeface="Helvetica Neue Light"/>
                <a:cs typeface="Helvetica Neue Light"/>
                <a:sym typeface="Helvetica Neue Light"/>
              </a:defRPr>
            </a:lvl1pPr>
          </a:lstStyle>
          <a:p>
            <a:pPr/>
            <a:r>
              <a:t>(PG 55, 493.)</a:t>
            </a:r>
          </a:p>
        </p:txBody>
      </p:sp>
      <p:sp>
        <p:nvSpPr>
          <p:cNvPr id="341" name="Google Shape;376;p34"/>
          <p:cNvSpPr txBox="1"/>
          <p:nvPr/>
        </p:nvSpPr>
        <p:spPr>
          <a:xfrm>
            <a:off x="8767370" y="4685836"/>
            <a:ext cx="308530" cy="307006"/>
          </a:xfrm>
          <a:prstGeom prst="rect">
            <a:avLst/>
          </a:prstGeom>
          <a:ln w="12700">
            <a:miter lim="400000"/>
          </a:ln>
          <a:extLst>
            <a:ext uri="{C572A759-6A51-4108-AA02-DFA0A04FC94B}">
              <ma14:wrappingTextBoxFlag xmlns:ma14="http://schemas.microsoft.com/office/mac/drawingml/2011/main" val="1"/>
            </a:ext>
          </a:extLst>
        </p:spPr>
        <p:txBody>
          <a:bodyPr wrap="none" lIns="91424" tIns="91424" rIns="91424" bIns="91424">
            <a:spAutoFit/>
          </a:bodyPr>
          <a:lstStyle>
            <a:lvl1pPr algn="r">
              <a:defRPr sz="800">
                <a:solidFill>
                  <a:schemeClr val="accent2">
                    <a:lumOff val="21764"/>
                  </a:schemeClr>
                </a:solidFill>
                <a:latin typeface="+mj-lt"/>
                <a:ea typeface="+mj-ea"/>
                <a:cs typeface="+mj-cs"/>
                <a:sym typeface="Helvetica Neue"/>
              </a:defRPr>
            </a:lvl1pPr>
          </a:lstStyle>
          <a:p>
            <a:pPr/>
            <a:fld id="{86CB4B4D-7CA3-9044-876B-883B54F8677D}" type="slidenum"/>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3" name="Google Shape;187;p10"/>
          <p:cNvSpPr txBox="1"/>
          <p:nvPr>
            <p:ph type="sldNum" sz="quarter" idx="2"/>
          </p:nvPr>
        </p:nvSpPr>
        <p:spPr>
          <a:xfrm>
            <a:off x="8767370" y="4685836"/>
            <a:ext cx="308530" cy="30700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44" name="Google Shape;200;p12"/>
          <p:cNvSpPr txBox="1"/>
          <p:nvPr/>
        </p:nvSpPr>
        <p:spPr>
          <a:xfrm>
            <a:off x="4677755" y="-25270"/>
            <a:ext cx="4462088" cy="109885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nSpc>
                <a:spcPct val="80000"/>
              </a:lnSpc>
              <a:defRPr sz="2500">
                <a:latin typeface="+mj-lt"/>
                <a:ea typeface="+mj-ea"/>
                <a:cs typeface="+mj-cs"/>
                <a:sym typeface="Helvetica Neue"/>
              </a:defRPr>
            </a:lvl1pPr>
          </a:lstStyle>
          <a:p>
            <a:pPr/>
            <a:r>
              <a:t>Počúvanie Božieho slova</a:t>
            </a:r>
          </a:p>
        </p:txBody>
      </p:sp>
      <p:pic>
        <p:nvPicPr>
          <p:cNvPr id="345" name="Google Shape;305;p25" descr="Google Shape;305;p25"/>
          <p:cNvPicPr>
            <a:picLocks noChangeAspect="1"/>
          </p:cNvPicPr>
          <p:nvPr/>
        </p:nvPicPr>
        <p:blipFill>
          <a:blip r:embed="rId2">
            <a:extLst/>
          </a:blip>
          <a:srcRect l="0" t="17140" r="0" b="7880"/>
          <a:stretch>
            <a:fillRect/>
          </a:stretch>
        </p:blipFill>
        <p:spPr>
          <a:xfrm>
            <a:off x="1499" y="-50"/>
            <a:ext cx="4572000" cy="5143502"/>
          </a:xfrm>
          <a:prstGeom prst="rect">
            <a:avLst/>
          </a:prstGeom>
          <a:ln w="12700">
            <a:miter lim="400000"/>
          </a:ln>
        </p:spPr>
      </p:pic>
      <p:sp>
        <p:nvSpPr>
          <p:cNvPr id="346" name="Ježiš, zástup a apoštoli…"/>
          <p:cNvSpPr txBox="1"/>
          <p:nvPr/>
        </p:nvSpPr>
        <p:spPr>
          <a:xfrm>
            <a:off x="4544089" y="915172"/>
            <a:ext cx="4572001" cy="228653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indent="152400">
              <a:lnSpc>
                <a:spcPct val="115000"/>
              </a:lnSpc>
              <a:buClr>
                <a:schemeClr val="accent1"/>
              </a:buClr>
              <a:buFont typeface="Helvetica Neue"/>
              <a:defRPr sz="1800">
                <a:latin typeface="+mj-lt"/>
                <a:ea typeface="+mj-ea"/>
                <a:cs typeface="+mj-cs"/>
                <a:sym typeface="Helvetica Neue"/>
              </a:defRPr>
            </a:pPr>
            <a:r>
              <a:t>Ježiš, zástup a apoštoli</a:t>
            </a:r>
          </a:p>
          <a:p>
            <a:pPr indent="152400">
              <a:lnSpc>
                <a:spcPct val="115000"/>
              </a:lnSpc>
              <a:buClr>
                <a:schemeClr val="accent1"/>
              </a:buClr>
              <a:buFont typeface="Helvetica Neue"/>
              <a:defRPr sz="1800">
                <a:latin typeface="+mj-lt"/>
                <a:ea typeface="+mj-ea"/>
                <a:cs typeface="+mj-cs"/>
                <a:sym typeface="Helvetica Neue"/>
              </a:defRPr>
            </a:pPr>
          </a:p>
          <a:p>
            <a:pPr indent="152400">
              <a:lnSpc>
                <a:spcPct val="115000"/>
              </a:lnSpc>
              <a:buClr>
                <a:schemeClr val="accent1"/>
              </a:buClr>
              <a:buFont typeface="Helvetica Neue"/>
              <a:defRPr sz="1800">
                <a:latin typeface="+mj-lt"/>
                <a:ea typeface="+mj-ea"/>
                <a:cs typeface="+mj-cs"/>
                <a:sym typeface="Helvetica Neue"/>
              </a:defRPr>
            </a:pPr>
          </a:p>
          <a:p>
            <a:pPr indent="152400">
              <a:lnSpc>
                <a:spcPct val="115000"/>
              </a:lnSpc>
              <a:buClr>
                <a:schemeClr val="accent1"/>
              </a:buClr>
              <a:buFont typeface="Helvetica Neue"/>
              <a:defRPr sz="1800">
                <a:latin typeface="+mj-lt"/>
                <a:ea typeface="+mj-ea"/>
                <a:cs typeface="+mj-cs"/>
                <a:sym typeface="Helvetica Neue"/>
              </a:defRPr>
            </a:pPr>
            <a:r>
              <a:t>Aby sa Cirkev čoraz viac stávala sama sebou, a aby jej poslanie prinášalo ovocie, všetci traja aktéri musia byť prítomní: Ježiš, zástup a apoštoli! </a:t>
            </a:r>
          </a:p>
        </p:txBody>
      </p:sp>
      <p:sp>
        <p:nvSpPr>
          <p:cNvPr id="347" name="(Por. PD 18.)"/>
          <p:cNvSpPr txBox="1"/>
          <p:nvPr/>
        </p:nvSpPr>
        <p:spPr>
          <a:xfrm>
            <a:off x="7502492" y="4362534"/>
            <a:ext cx="1543867" cy="364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indent="152400">
              <a:lnSpc>
                <a:spcPct val="115000"/>
              </a:lnSpc>
              <a:buClr>
                <a:schemeClr val="accent1"/>
              </a:buClr>
              <a:buFont typeface="Helvetica Neue"/>
              <a:defRPr i="1" sz="1800">
                <a:latin typeface="Helvetica Neue Light"/>
                <a:ea typeface="Helvetica Neue Light"/>
                <a:cs typeface="Helvetica Neue Light"/>
                <a:sym typeface="Helvetica Neue Light"/>
              </a:defRPr>
            </a:lvl1pPr>
          </a:lstStyle>
          <a:p>
            <a:pPr/>
            <a:r>
              <a:t>(Por. PD 18.)</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49" name="Google Shape;187;p10"/>
          <p:cNvSpPr txBox="1"/>
          <p:nvPr>
            <p:ph type="sldNum" sz="quarter" idx="2"/>
          </p:nvPr>
        </p:nvSpPr>
        <p:spPr>
          <a:xfrm>
            <a:off x="8818271" y="4685836"/>
            <a:ext cx="257629" cy="30700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50" name="Google Shape;200;p12"/>
          <p:cNvSpPr txBox="1"/>
          <p:nvPr/>
        </p:nvSpPr>
        <p:spPr>
          <a:xfrm>
            <a:off x="4677755" y="-25270"/>
            <a:ext cx="4462088" cy="109885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nSpc>
                <a:spcPct val="80000"/>
              </a:lnSpc>
              <a:defRPr sz="2500">
                <a:latin typeface="+mj-lt"/>
                <a:ea typeface="+mj-ea"/>
                <a:cs typeface="+mj-cs"/>
                <a:sym typeface="Helvetica Neue"/>
              </a:defRPr>
            </a:lvl1pPr>
          </a:lstStyle>
          <a:p>
            <a:pPr/>
            <a:r>
              <a:t>Počúvanie Božieho slova</a:t>
            </a:r>
          </a:p>
        </p:txBody>
      </p:sp>
      <p:sp>
        <p:nvSpPr>
          <p:cNvPr id="351" name="Traja aktéri: Ježiš, zástup a apoštoli"/>
          <p:cNvSpPr txBox="1"/>
          <p:nvPr/>
        </p:nvSpPr>
        <p:spPr>
          <a:xfrm>
            <a:off x="4544089" y="836257"/>
            <a:ext cx="4572001" cy="401574"/>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indent="152400">
              <a:lnSpc>
                <a:spcPct val="115000"/>
              </a:lnSpc>
              <a:buClr>
                <a:schemeClr val="accent1"/>
              </a:buClr>
              <a:buFont typeface="Helvetica Neue"/>
              <a:defRPr sz="2000">
                <a:latin typeface="+mj-lt"/>
                <a:ea typeface="+mj-ea"/>
                <a:cs typeface="+mj-cs"/>
                <a:sym typeface="Helvetica Neue"/>
              </a:defRPr>
            </a:pPr>
            <a:r>
              <a:t>Traja aktéri: </a:t>
            </a:r>
            <a:r>
              <a:rPr b="1"/>
              <a:t>Ježiš, zástup a apoštoli</a:t>
            </a:r>
          </a:p>
        </p:txBody>
      </p:sp>
      <p:pic>
        <p:nvPicPr>
          <p:cNvPr id="352" name="Google Shape;305;p25" descr="Google Shape;305;p25"/>
          <p:cNvPicPr>
            <a:picLocks noChangeAspect="1"/>
          </p:cNvPicPr>
          <p:nvPr/>
        </p:nvPicPr>
        <p:blipFill>
          <a:blip r:embed="rId2">
            <a:extLst/>
          </a:blip>
          <a:srcRect l="0" t="17140" r="0" b="7880"/>
          <a:stretch>
            <a:fillRect/>
          </a:stretch>
        </p:blipFill>
        <p:spPr>
          <a:xfrm>
            <a:off x="1499" y="-50"/>
            <a:ext cx="4572000" cy="5143502"/>
          </a:xfrm>
          <a:prstGeom prst="rect">
            <a:avLst/>
          </a:prstGeom>
          <a:ln w="12700">
            <a:miter lim="400000"/>
          </a:ln>
        </p:spPr>
      </p:pic>
      <p:sp>
        <p:nvSpPr>
          <p:cNvPr id="353" name="Hlásanie evanjelia a posolstvo spásy by neboli pochopiteľné bez neustálej Ježišovej otvorenosti voči čo najširšiemu publiku, ktoré evanjelium nazýva zástupom……"/>
          <p:cNvSpPr txBox="1"/>
          <p:nvPr/>
        </p:nvSpPr>
        <p:spPr>
          <a:xfrm>
            <a:off x="4544089" y="1463812"/>
            <a:ext cx="4572001" cy="295634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indent="152400">
              <a:lnSpc>
                <a:spcPct val="115000"/>
              </a:lnSpc>
              <a:buClr>
                <a:schemeClr val="accent1"/>
              </a:buClr>
              <a:buFont typeface="Helvetica Neue"/>
              <a:defRPr sz="1800">
                <a:latin typeface="+mj-lt"/>
                <a:ea typeface="+mj-ea"/>
                <a:cs typeface="+mj-cs"/>
                <a:sym typeface="Helvetica Neue"/>
              </a:defRPr>
            </a:pPr>
            <a:r>
              <a:t>Hlásanie evanjelia a posolstvo spásy by neboli pochopiteľné bez neustálej Ježišovej otvorenosti voči čo najširšiemu publiku, ktoré evanjelium nazýva zástupom…</a:t>
            </a:r>
          </a:p>
          <a:p>
            <a:pPr indent="152400">
              <a:lnSpc>
                <a:spcPct val="115000"/>
              </a:lnSpc>
              <a:buClr>
                <a:schemeClr val="accent1"/>
              </a:buClr>
              <a:buFont typeface="Helvetica Neue"/>
              <a:defRPr sz="2000">
                <a:latin typeface="+mj-lt"/>
                <a:ea typeface="+mj-ea"/>
                <a:cs typeface="+mj-cs"/>
                <a:sym typeface="Helvetica Neue"/>
              </a:defRPr>
            </a:pPr>
          </a:p>
          <a:p>
            <a:pPr indent="152400">
              <a:lnSpc>
                <a:spcPct val="115000"/>
              </a:lnSpc>
              <a:buClr>
                <a:schemeClr val="accent1"/>
              </a:buClr>
              <a:buFont typeface="Helvetica Neue"/>
              <a:defRPr sz="1800">
                <a:latin typeface="+mj-lt"/>
                <a:ea typeface="+mj-ea"/>
                <a:cs typeface="+mj-cs"/>
                <a:sym typeface="Helvetica Neue"/>
              </a:defRPr>
            </a:pPr>
            <a:r>
              <a:t>Evanjeliové ohlasovanie sa neobracia len ku niekoľkým osvieteným alebo vyvoleným.</a:t>
            </a:r>
          </a:p>
        </p:txBody>
      </p:sp>
      <p:sp>
        <p:nvSpPr>
          <p:cNvPr id="354" name="(Por. PD 18.)"/>
          <p:cNvSpPr txBox="1"/>
          <p:nvPr/>
        </p:nvSpPr>
        <p:spPr>
          <a:xfrm>
            <a:off x="7502492" y="4362534"/>
            <a:ext cx="1543867" cy="364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indent="152400">
              <a:lnSpc>
                <a:spcPct val="115000"/>
              </a:lnSpc>
              <a:buClr>
                <a:schemeClr val="accent1"/>
              </a:buClr>
              <a:buFont typeface="Helvetica Neue"/>
              <a:defRPr i="1" sz="1800">
                <a:latin typeface="Helvetica Neue Light"/>
                <a:ea typeface="Helvetica Neue Light"/>
                <a:cs typeface="Helvetica Neue Light"/>
                <a:sym typeface="Helvetica Neue Light"/>
              </a:defRPr>
            </a:lvl1pPr>
          </a:lstStyle>
          <a:p>
            <a:pPr/>
            <a:r>
              <a:t>(Por. PD 18.)</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6" name="Google Shape;187;p10"/>
          <p:cNvSpPr txBox="1"/>
          <p:nvPr>
            <p:ph type="sldNum" sz="quarter" idx="2"/>
          </p:nvPr>
        </p:nvSpPr>
        <p:spPr>
          <a:xfrm>
            <a:off x="8767370" y="4685836"/>
            <a:ext cx="308530" cy="30700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57" name="Google Shape;200;p12"/>
          <p:cNvSpPr txBox="1"/>
          <p:nvPr/>
        </p:nvSpPr>
        <p:spPr>
          <a:xfrm>
            <a:off x="4677755" y="-25270"/>
            <a:ext cx="4462088" cy="109885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nSpc>
                <a:spcPct val="80000"/>
              </a:lnSpc>
              <a:defRPr sz="2500">
                <a:latin typeface="+mj-lt"/>
                <a:ea typeface="+mj-ea"/>
                <a:cs typeface="+mj-cs"/>
                <a:sym typeface="Helvetica Neue"/>
              </a:defRPr>
            </a:lvl1pPr>
          </a:lstStyle>
          <a:p>
            <a:pPr/>
            <a:r>
              <a:t>Počúvanie Božieho slova</a:t>
            </a:r>
          </a:p>
        </p:txBody>
      </p:sp>
      <p:pic>
        <p:nvPicPr>
          <p:cNvPr id="358" name="Google Shape;305;p25" descr="Google Shape;305;p25"/>
          <p:cNvPicPr>
            <a:picLocks noChangeAspect="1"/>
          </p:cNvPicPr>
          <p:nvPr/>
        </p:nvPicPr>
        <p:blipFill>
          <a:blip r:embed="rId2">
            <a:extLst/>
          </a:blip>
          <a:srcRect l="0" t="17140" r="0" b="7880"/>
          <a:stretch>
            <a:fillRect/>
          </a:stretch>
        </p:blipFill>
        <p:spPr>
          <a:xfrm>
            <a:off x="1499" y="-50"/>
            <a:ext cx="4572000" cy="5143502"/>
          </a:xfrm>
          <a:prstGeom prst="rect">
            <a:avLst/>
          </a:prstGeom>
          <a:ln w="12700">
            <a:miter lim="400000"/>
          </a:ln>
        </p:spPr>
      </p:pic>
      <p:sp>
        <p:nvSpPr>
          <p:cNvPr id="359" name="Aby sa Cirkev čoraz viac stávala sama sebou, a aby jej poslanie prinášalo ovocie, všetci traja aktéri musia byť prítomní: Ježiš, zástup a apoštoli!…"/>
          <p:cNvSpPr txBox="1"/>
          <p:nvPr/>
        </p:nvSpPr>
        <p:spPr>
          <a:xfrm>
            <a:off x="4544089" y="915172"/>
            <a:ext cx="4572001" cy="297091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indent="152400">
              <a:lnSpc>
                <a:spcPct val="115000"/>
              </a:lnSpc>
              <a:buClr>
                <a:schemeClr val="accent1"/>
              </a:buClr>
              <a:buFont typeface="Helvetica Neue"/>
              <a:defRPr sz="1800">
                <a:latin typeface="+mj-lt"/>
                <a:ea typeface="+mj-ea"/>
                <a:cs typeface="+mj-cs"/>
                <a:sym typeface="Helvetica Neue"/>
              </a:defRPr>
            </a:pPr>
            <a:r>
              <a:t>Aby sa Cirkev čoraz viac stávala sama sebou, a aby jej poslanie prinášalo ovocie, všetci traja aktéri musia byť prítomní: Ježiš, zástup a apoštoli! </a:t>
            </a:r>
          </a:p>
          <a:p>
            <a:pPr indent="152400">
              <a:lnSpc>
                <a:spcPct val="115000"/>
              </a:lnSpc>
              <a:buClr>
                <a:schemeClr val="accent1"/>
              </a:buClr>
              <a:buFont typeface="Helvetica Neue"/>
              <a:defRPr sz="2000">
                <a:latin typeface="+mj-lt"/>
                <a:ea typeface="+mj-ea"/>
                <a:cs typeface="+mj-cs"/>
                <a:sym typeface="Helvetica Neue"/>
              </a:defRPr>
            </a:pPr>
          </a:p>
          <a:p>
            <a:pPr indent="152400">
              <a:lnSpc>
                <a:spcPct val="115000"/>
              </a:lnSpc>
              <a:buClr>
                <a:schemeClr val="accent1"/>
              </a:buClr>
              <a:buFont typeface="Helvetica Neue"/>
              <a:defRPr sz="1800">
                <a:latin typeface="+mj-lt"/>
                <a:ea typeface="+mj-ea"/>
                <a:cs typeface="+mj-cs"/>
                <a:sym typeface="Helvetica Neue"/>
              </a:defRPr>
            </a:pPr>
            <a:r>
              <a:rPr b="1"/>
              <a:t>Bez Ježiša </a:t>
            </a:r>
            <a:r>
              <a:t>by bola Cirkev iba zmluvným vzťahom medzi apoštolmi a zástupmi,</a:t>
            </a:r>
          </a:p>
          <a:p>
            <a:pPr indent="152400">
              <a:lnSpc>
                <a:spcPct val="115000"/>
              </a:lnSpc>
              <a:buClr>
                <a:schemeClr val="accent1"/>
              </a:buClr>
              <a:buFont typeface="Helvetica Neue"/>
              <a:defRPr sz="1800">
                <a:latin typeface="+mj-lt"/>
                <a:ea typeface="+mj-ea"/>
                <a:cs typeface="+mj-cs"/>
                <a:sym typeface="Helvetica Neue"/>
              </a:defRPr>
            </a:pPr>
            <a:r>
              <a:t>ktorý preberal charakter </a:t>
            </a:r>
          </a:p>
          <a:p>
            <a:pPr indent="152400">
              <a:lnSpc>
                <a:spcPct val="115000"/>
              </a:lnSpc>
              <a:buClr>
                <a:schemeClr val="accent1"/>
              </a:buClr>
              <a:buFont typeface="Helvetica Neue"/>
              <a:defRPr sz="1800">
                <a:latin typeface="+mj-lt"/>
                <a:ea typeface="+mj-ea"/>
                <a:cs typeface="+mj-cs"/>
                <a:sym typeface="Helvetica Neue"/>
              </a:defRPr>
            </a:pPr>
            <a:r>
              <a:t>politických hier…</a:t>
            </a:r>
          </a:p>
        </p:txBody>
      </p:sp>
      <p:sp>
        <p:nvSpPr>
          <p:cNvPr id="360" name="(Por. PD 18.)"/>
          <p:cNvSpPr txBox="1"/>
          <p:nvPr/>
        </p:nvSpPr>
        <p:spPr>
          <a:xfrm>
            <a:off x="7502492" y="4362534"/>
            <a:ext cx="1543867" cy="364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indent="152400">
              <a:lnSpc>
                <a:spcPct val="115000"/>
              </a:lnSpc>
              <a:buClr>
                <a:schemeClr val="accent1"/>
              </a:buClr>
              <a:buFont typeface="Helvetica Neue"/>
              <a:defRPr i="1" sz="1800">
                <a:latin typeface="Helvetica Neue Light"/>
                <a:ea typeface="Helvetica Neue Light"/>
                <a:cs typeface="Helvetica Neue Light"/>
                <a:sym typeface="Helvetica Neue Light"/>
              </a:defRPr>
            </a:lvl1pPr>
          </a:lstStyle>
          <a:p>
            <a:pPr/>
            <a:r>
              <a:t>(Por. PD 18.)</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2" name="Google Shape;187;p10"/>
          <p:cNvSpPr txBox="1"/>
          <p:nvPr>
            <p:ph type="sldNum" sz="quarter" idx="2"/>
          </p:nvPr>
        </p:nvSpPr>
        <p:spPr>
          <a:xfrm>
            <a:off x="8767370" y="4685836"/>
            <a:ext cx="308530" cy="30700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63" name="Google Shape;200;p12"/>
          <p:cNvSpPr txBox="1"/>
          <p:nvPr/>
        </p:nvSpPr>
        <p:spPr>
          <a:xfrm>
            <a:off x="4677755" y="-25270"/>
            <a:ext cx="4462088" cy="109885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nSpc>
                <a:spcPct val="80000"/>
              </a:lnSpc>
              <a:defRPr sz="2500">
                <a:latin typeface="+mj-lt"/>
                <a:ea typeface="+mj-ea"/>
                <a:cs typeface="+mj-cs"/>
                <a:sym typeface="Helvetica Neue"/>
              </a:defRPr>
            </a:lvl1pPr>
          </a:lstStyle>
          <a:p>
            <a:pPr/>
            <a:r>
              <a:t>Počúvanie Božieho slova</a:t>
            </a:r>
          </a:p>
        </p:txBody>
      </p:sp>
      <p:pic>
        <p:nvPicPr>
          <p:cNvPr id="364" name="Google Shape;305;p25" descr="Google Shape;305;p25"/>
          <p:cNvPicPr>
            <a:picLocks noChangeAspect="1"/>
          </p:cNvPicPr>
          <p:nvPr/>
        </p:nvPicPr>
        <p:blipFill>
          <a:blip r:embed="rId2">
            <a:extLst/>
          </a:blip>
          <a:srcRect l="0" t="17140" r="0" b="7880"/>
          <a:stretch>
            <a:fillRect/>
          </a:stretch>
        </p:blipFill>
        <p:spPr>
          <a:xfrm>
            <a:off x="1499" y="-50"/>
            <a:ext cx="4572000" cy="5143502"/>
          </a:xfrm>
          <a:prstGeom prst="rect">
            <a:avLst/>
          </a:prstGeom>
          <a:ln w="12700">
            <a:miter lim="400000"/>
          </a:ln>
        </p:spPr>
      </p:pic>
      <p:sp>
        <p:nvSpPr>
          <p:cNvPr id="365" name="Aby sa Cirkev čoraz viac stávala sama sebou, a aby jej poslanie prinášalo ovocie, všetci traja aktéri musia byť prítomní: Ježiš, zástup a apoštoli!…"/>
          <p:cNvSpPr txBox="1"/>
          <p:nvPr/>
        </p:nvSpPr>
        <p:spPr>
          <a:xfrm>
            <a:off x="4544089" y="915172"/>
            <a:ext cx="4572001" cy="297091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indent="152400">
              <a:lnSpc>
                <a:spcPct val="115000"/>
              </a:lnSpc>
              <a:buClr>
                <a:schemeClr val="accent1"/>
              </a:buClr>
              <a:buFont typeface="Helvetica Neue"/>
              <a:defRPr sz="1800">
                <a:latin typeface="+mj-lt"/>
                <a:ea typeface="+mj-ea"/>
                <a:cs typeface="+mj-cs"/>
                <a:sym typeface="Helvetica Neue"/>
              </a:defRPr>
            </a:pPr>
            <a:r>
              <a:t>Aby sa Cirkev čoraz viac stávala sama sebou, a aby jej poslanie prinášalo ovocie, všetci traja aktéri musia byť prítomní: Ježiš, zástup a apoštoli! </a:t>
            </a:r>
          </a:p>
          <a:p>
            <a:pPr indent="152400">
              <a:lnSpc>
                <a:spcPct val="115000"/>
              </a:lnSpc>
              <a:buClr>
                <a:schemeClr val="accent1"/>
              </a:buClr>
              <a:buFont typeface="Helvetica Neue"/>
              <a:defRPr sz="2000">
                <a:latin typeface="+mj-lt"/>
                <a:ea typeface="+mj-ea"/>
                <a:cs typeface="+mj-cs"/>
                <a:sym typeface="Helvetica Neue"/>
              </a:defRPr>
            </a:pPr>
          </a:p>
          <a:p>
            <a:pPr indent="152400">
              <a:lnSpc>
                <a:spcPct val="115000"/>
              </a:lnSpc>
              <a:buClr>
                <a:schemeClr val="accent1"/>
              </a:buClr>
              <a:buFont typeface="Helvetica Neue"/>
              <a:defRPr sz="1800">
                <a:latin typeface="+mj-lt"/>
                <a:ea typeface="+mj-ea"/>
                <a:cs typeface="+mj-cs"/>
                <a:sym typeface="Helvetica Neue"/>
              </a:defRPr>
            </a:pPr>
            <a:r>
              <a:rPr b="1"/>
              <a:t>Bez apoštolov</a:t>
            </a:r>
            <a:r>
              <a:t> by sa pretrhol vzťah s evanjeliovou pravdou</a:t>
            </a:r>
          </a:p>
          <a:p>
            <a:pPr indent="152400">
              <a:lnSpc>
                <a:spcPct val="115000"/>
              </a:lnSpc>
              <a:buClr>
                <a:schemeClr val="accent1"/>
              </a:buClr>
              <a:buFont typeface="Helvetica Neue"/>
              <a:defRPr sz="1800">
                <a:latin typeface="+mj-lt"/>
                <a:ea typeface="+mj-ea"/>
                <a:cs typeface="+mj-cs"/>
                <a:sym typeface="Helvetica Neue"/>
              </a:defRPr>
            </a:pPr>
            <a:r>
              <a:t>a zástup by bol vystavený mýtom a ideológii…</a:t>
            </a:r>
          </a:p>
        </p:txBody>
      </p:sp>
      <p:sp>
        <p:nvSpPr>
          <p:cNvPr id="366" name="(Por. PD 18.)"/>
          <p:cNvSpPr txBox="1"/>
          <p:nvPr/>
        </p:nvSpPr>
        <p:spPr>
          <a:xfrm>
            <a:off x="7502492" y="4362534"/>
            <a:ext cx="1543867" cy="364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indent="152400">
              <a:lnSpc>
                <a:spcPct val="115000"/>
              </a:lnSpc>
              <a:buClr>
                <a:schemeClr val="accent1"/>
              </a:buClr>
              <a:buFont typeface="Helvetica Neue"/>
              <a:defRPr i="1" sz="1800">
                <a:latin typeface="Helvetica Neue Light"/>
                <a:ea typeface="Helvetica Neue Light"/>
                <a:cs typeface="Helvetica Neue Light"/>
                <a:sym typeface="Helvetica Neue Light"/>
              </a:defRPr>
            </a:lvl1pPr>
          </a:lstStyle>
          <a:p>
            <a:pPr/>
            <a:r>
              <a:t>(Por. PD 18.)</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8" name="Google Shape;187;p10"/>
          <p:cNvSpPr txBox="1"/>
          <p:nvPr>
            <p:ph type="sldNum" sz="quarter" idx="2"/>
          </p:nvPr>
        </p:nvSpPr>
        <p:spPr>
          <a:xfrm>
            <a:off x="8767370" y="4685836"/>
            <a:ext cx="308530" cy="30700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69" name="Google Shape;200;p12"/>
          <p:cNvSpPr txBox="1"/>
          <p:nvPr/>
        </p:nvSpPr>
        <p:spPr>
          <a:xfrm>
            <a:off x="4677755" y="-25270"/>
            <a:ext cx="4462088" cy="109885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nSpc>
                <a:spcPct val="80000"/>
              </a:lnSpc>
              <a:defRPr sz="2500">
                <a:latin typeface="+mj-lt"/>
                <a:ea typeface="+mj-ea"/>
                <a:cs typeface="+mj-cs"/>
                <a:sym typeface="Helvetica Neue"/>
              </a:defRPr>
            </a:lvl1pPr>
          </a:lstStyle>
          <a:p>
            <a:pPr/>
            <a:r>
              <a:t>Počúvanie Božieho slova</a:t>
            </a:r>
          </a:p>
        </p:txBody>
      </p:sp>
      <p:sp>
        <p:nvSpPr>
          <p:cNvPr id="370" name="(Por. PD 18.)"/>
          <p:cNvSpPr txBox="1"/>
          <p:nvPr/>
        </p:nvSpPr>
        <p:spPr>
          <a:xfrm>
            <a:off x="7502492" y="4362534"/>
            <a:ext cx="1543867" cy="3644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indent="152400">
              <a:lnSpc>
                <a:spcPct val="115000"/>
              </a:lnSpc>
              <a:buClr>
                <a:schemeClr val="accent1"/>
              </a:buClr>
              <a:buFont typeface="Helvetica Neue"/>
              <a:defRPr i="1" sz="1800">
                <a:latin typeface="Helvetica Neue Light"/>
                <a:ea typeface="Helvetica Neue Light"/>
                <a:cs typeface="Helvetica Neue Light"/>
                <a:sym typeface="Helvetica Neue Light"/>
              </a:defRPr>
            </a:lvl1pPr>
          </a:lstStyle>
          <a:p>
            <a:pPr/>
            <a:r>
              <a:t>(Por. PD 18.)</a:t>
            </a:r>
          </a:p>
        </p:txBody>
      </p:sp>
      <p:pic>
        <p:nvPicPr>
          <p:cNvPr id="371" name="Google Shape;305;p25" descr="Google Shape;305;p25"/>
          <p:cNvPicPr>
            <a:picLocks noChangeAspect="1"/>
          </p:cNvPicPr>
          <p:nvPr/>
        </p:nvPicPr>
        <p:blipFill>
          <a:blip r:embed="rId2">
            <a:extLst/>
          </a:blip>
          <a:srcRect l="0" t="17140" r="0" b="7880"/>
          <a:stretch>
            <a:fillRect/>
          </a:stretch>
        </p:blipFill>
        <p:spPr>
          <a:xfrm>
            <a:off x="1499" y="-50"/>
            <a:ext cx="4572000" cy="5143502"/>
          </a:xfrm>
          <a:prstGeom prst="rect">
            <a:avLst/>
          </a:prstGeom>
          <a:ln w="12700">
            <a:miter lim="400000"/>
          </a:ln>
        </p:spPr>
      </p:pic>
      <p:sp>
        <p:nvSpPr>
          <p:cNvPr id="372" name="Aby sa Cirkev čoraz viac stávala sama sebou, a aby jej poslanie prinášalo ovocie, všetci traja aktéri musia byť prítomní: Ježiš, zástup a apoštoli!…"/>
          <p:cNvSpPr txBox="1"/>
          <p:nvPr/>
        </p:nvSpPr>
        <p:spPr>
          <a:xfrm>
            <a:off x="4544089" y="915172"/>
            <a:ext cx="4572001" cy="265056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indent="152400">
              <a:lnSpc>
                <a:spcPct val="115000"/>
              </a:lnSpc>
              <a:buClr>
                <a:schemeClr val="accent1"/>
              </a:buClr>
              <a:buFont typeface="Helvetica Neue"/>
              <a:defRPr sz="1800">
                <a:latin typeface="+mj-lt"/>
                <a:ea typeface="+mj-ea"/>
                <a:cs typeface="+mj-cs"/>
                <a:sym typeface="Helvetica Neue"/>
              </a:defRPr>
            </a:pPr>
            <a:r>
              <a:t>Aby sa Cirkev čoraz viac stávala sama sebou, a aby jej poslanie prinášalo ovocie, všetci traja aktéri musia byť prítomní: Ježiš, zástup a apoštoli! </a:t>
            </a:r>
          </a:p>
          <a:p>
            <a:pPr indent="152400">
              <a:lnSpc>
                <a:spcPct val="115000"/>
              </a:lnSpc>
              <a:buClr>
                <a:schemeClr val="accent1"/>
              </a:buClr>
              <a:buFont typeface="Helvetica Neue"/>
              <a:defRPr sz="2000">
                <a:latin typeface="+mj-lt"/>
                <a:ea typeface="+mj-ea"/>
                <a:cs typeface="+mj-cs"/>
                <a:sym typeface="Helvetica Neue"/>
              </a:defRPr>
            </a:pPr>
          </a:p>
          <a:p>
            <a:pPr indent="152400">
              <a:lnSpc>
                <a:spcPct val="115000"/>
              </a:lnSpc>
              <a:buClr>
                <a:schemeClr val="accent1"/>
              </a:buClr>
              <a:buFont typeface="Helvetica Neue"/>
              <a:defRPr sz="1800">
                <a:latin typeface="+mj-lt"/>
                <a:ea typeface="+mj-ea"/>
                <a:cs typeface="+mj-cs"/>
                <a:sym typeface="Helvetica Neue"/>
              </a:defRPr>
            </a:pPr>
            <a:r>
              <a:rPr b="1"/>
              <a:t>Bez zástupu</a:t>
            </a:r>
            <a:r>
              <a:t> by sa vzťah apoštolov s Ježišom zdeformoval na sektársku a autoreferenčnú formu náboženstva.</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4" name="Google Shape;187;p10"/>
          <p:cNvSpPr txBox="1"/>
          <p:nvPr>
            <p:ph type="sldNum" sz="quarter" idx="2"/>
          </p:nvPr>
        </p:nvSpPr>
        <p:spPr>
          <a:xfrm>
            <a:off x="8767370" y="4685836"/>
            <a:ext cx="308530" cy="30700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75" name="Ako sa dnes na rôznych úrovniach  (od miestnej až po univerzálnu) uskutočňuje toto „spoločné kráčanie“, ktoré umožňuje Cirkvi ohlasovať evanjelium v súlade s misiou, ktorá je bola zverená; a aké kroky nás Duch pozýva vykonať, aby sme rástli ako synodálna"/>
          <p:cNvSpPr txBox="1"/>
          <p:nvPr/>
        </p:nvSpPr>
        <p:spPr>
          <a:xfrm>
            <a:off x="-60198" y="1614746"/>
            <a:ext cx="5250354" cy="2485848"/>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indent="152400">
              <a:lnSpc>
                <a:spcPct val="115000"/>
              </a:lnSpc>
              <a:buClr>
                <a:schemeClr val="accent1"/>
              </a:buClr>
              <a:buFont typeface="Helvetica Neue"/>
              <a:defRPr sz="2000">
                <a:latin typeface="+mj-lt"/>
                <a:ea typeface="+mj-ea"/>
                <a:cs typeface="+mj-cs"/>
                <a:sym typeface="Helvetica Neue"/>
              </a:defRPr>
            </a:pPr>
            <a:r>
              <a:t>Ako sa dnes na rôznych úrovniach </a:t>
            </a:r>
            <a:br/>
            <a:r>
              <a:t>(od miestnej až po univerzálnu) uskutočňuje toto „spoločné kráčanie“, ktoré umožňuje Cirkvi ohlasovať evanjelium v súlade s misiou, ktorá je bola zverená; a aké kroky nás Duch pozýva vykonať, aby sme rástli ako synodálna Cirkev?</a:t>
            </a:r>
          </a:p>
        </p:txBody>
      </p:sp>
      <p:sp>
        <p:nvSpPr>
          <p:cNvPr id="376" name="(PD 2.)"/>
          <p:cNvSpPr txBox="1"/>
          <p:nvPr/>
        </p:nvSpPr>
        <p:spPr>
          <a:xfrm>
            <a:off x="3784329" y="4039430"/>
            <a:ext cx="1248830" cy="38912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indent="152400">
              <a:lnSpc>
                <a:spcPct val="115000"/>
              </a:lnSpc>
              <a:buClr>
                <a:schemeClr val="accent1"/>
              </a:buClr>
              <a:buFont typeface="Helvetica Neue"/>
              <a:defRPr i="1" sz="2000">
                <a:latin typeface="Helvetica Neue Light"/>
                <a:ea typeface="Helvetica Neue Light"/>
                <a:cs typeface="Helvetica Neue Light"/>
                <a:sym typeface="Helvetica Neue Light"/>
              </a:defRPr>
            </a:lvl1pPr>
          </a:lstStyle>
          <a:p>
            <a:pPr/>
            <a:r>
              <a:t>(PD 2.)</a:t>
            </a:r>
          </a:p>
        </p:txBody>
      </p:sp>
      <p:sp>
        <p:nvSpPr>
          <p:cNvPr id="377" name="Google Shape;200;p12"/>
          <p:cNvSpPr txBox="1"/>
          <p:nvPr/>
        </p:nvSpPr>
        <p:spPr>
          <a:xfrm>
            <a:off x="52361" y="145757"/>
            <a:ext cx="4642779" cy="85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p>
            <a:pPr>
              <a:lnSpc>
                <a:spcPct val="80000"/>
              </a:lnSpc>
              <a:defRPr sz="2500">
                <a:latin typeface="+mj-lt"/>
                <a:ea typeface="+mj-ea"/>
                <a:cs typeface="+mj-cs"/>
                <a:sym typeface="Helvetica Neue"/>
              </a:defRPr>
            </a:pPr>
            <a:r>
              <a:t>Základná otázka </a:t>
            </a:r>
          </a:p>
          <a:p>
            <a:pPr>
              <a:lnSpc>
                <a:spcPct val="80000"/>
              </a:lnSpc>
              <a:defRPr sz="2500">
                <a:latin typeface="+mj-lt"/>
                <a:ea typeface="+mj-ea"/>
                <a:cs typeface="+mj-cs"/>
                <a:sym typeface="Helvetica Neue"/>
              </a:defRPr>
            </a:pPr>
            <a:r>
              <a:t>synodálneho procesu</a:t>
            </a:r>
          </a:p>
        </p:txBody>
      </p:sp>
      <p:pic>
        <p:nvPicPr>
          <p:cNvPr id="378" name="Google Shape;212;p14" descr="Google Shape;212;p14"/>
          <p:cNvPicPr>
            <a:picLocks noChangeAspect="1"/>
          </p:cNvPicPr>
          <p:nvPr/>
        </p:nvPicPr>
        <p:blipFill>
          <a:blip r:embed="rId2">
            <a:extLst/>
          </a:blip>
          <a:srcRect l="0" t="11394" r="0" b="14650"/>
          <a:stretch>
            <a:fillRect/>
          </a:stretch>
        </p:blipFill>
        <p:spPr>
          <a:xfrm>
            <a:off x="5216646" y="319560"/>
            <a:ext cx="3744533" cy="4213545"/>
          </a:xfrm>
          <a:prstGeom prst="rect">
            <a:avLst/>
          </a:prstGeom>
          <a:ln w="12700">
            <a:miter lim="400000"/>
          </a:ln>
        </p:spPr>
      </p:pic>
      <p:sp>
        <p:nvSpPr>
          <p:cNvPr id="379" name="Zaznieva v kontexte výzvy „kráčať spoločne“"/>
          <p:cNvSpPr txBox="1"/>
          <p:nvPr/>
        </p:nvSpPr>
        <p:spPr>
          <a:xfrm>
            <a:off x="-5473" y="1021910"/>
            <a:ext cx="5140904" cy="3644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indent="152400">
              <a:lnSpc>
                <a:spcPct val="115000"/>
              </a:lnSpc>
              <a:buClr>
                <a:schemeClr val="accent1"/>
              </a:buClr>
              <a:buFont typeface="Helvetica Neue"/>
              <a:defRPr sz="1800">
                <a:latin typeface="+mj-lt"/>
                <a:ea typeface="+mj-ea"/>
                <a:cs typeface="+mj-cs"/>
                <a:sym typeface="Helvetica Neue"/>
              </a:defRPr>
            </a:lvl1pPr>
          </a:lstStyle>
          <a:p>
            <a:pPr/>
            <a:r>
              <a:t>Zaznieva v kontexte výzvy „kráčať spoločne“</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1" name="Google Shape;187;p10"/>
          <p:cNvSpPr txBox="1"/>
          <p:nvPr>
            <p:ph type="sldNum" sz="quarter" idx="2"/>
          </p:nvPr>
        </p:nvSpPr>
        <p:spPr>
          <a:xfrm>
            <a:off x="8767370" y="4685836"/>
            <a:ext cx="308530" cy="30700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82" name="Ako uskutočňujeme toto „spoločné kráčanie“ dnes v našej partikulárnej cirkvi?…"/>
          <p:cNvSpPr txBox="1"/>
          <p:nvPr/>
        </p:nvSpPr>
        <p:spPr>
          <a:xfrm>
            <a:off x="-60198" y="2086954"/>
            <a:ext cx="5250354" cy="178694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indent="152400">
              <a:lnSpc>
                <a:spcPct val="115000"/>
              </a:lnSpc>
              <a:buClr>
                <a:schemeClr val="accent1"/>
              </a:buClr>
              <a:buFont typeface="Helvetica Neue"/>
              <a:defRPr sz="2000">
                <a:latin typeface="+mj-lt"/>
                <a:ea typeface="+mj-ea"/>
                <a:cs typeface="+mj-cs"/>
                <a:sym typeface="Helvetica Neue"/>
              </a:defRPr>
            </a:pPr>
            <a:r>
              <a:t>Ako uskutočňujeme toto „spoločné kráčanie“ dnes v našej partikulárnej cirkvi?</a:t>
            </a:r>
          </a:p>
          <a:p>
            <a:pPr indent="152400">
              <a:lnSpc>
                <a:spcPct val="115000"/>
              </a:lnSpc>
              <a:buClr>
                <a:schemeClr val="accent1"/>
              </a:buClr>
              <a:buFont typeface="Helvetica Neue"/>
              <a:defRPr sz="2000">
                <a:latin typeface="+mj-lt"/>
                <a:ea typeface="+mj-ea"/>
                <a:cs typeface="+mj-cs"/>
                <a:sym typeface="Helvetica Neue"/>
              </a:defRPr>
            </a:pPr>
          </a:p>
          <a:p>
            <a:pPr indent="152400">
              <a:lnSpc>
                <a:spcPct val="115000"/>
              </a:lnSpc>
              <a:buClr>
                <a:schemeClr val="accent1"/>
              </a:buClr>
              <a:buFont typeface="Helvetica Neue"/>
              <a:defRPr sz="2000">
                <a:latin typeface="+mj-lt"/>
                <a:ea typeface="+mj-ea"/>
                <a:cs typeface="+mj-cs"/>
                <a:sym typeface="Helvetica Neue"/>
              </a:defRPr>
            </a:pPr>
            <a:r>
              <a:t>Aké kroky nás Duch pozýva robiť, aby sme rástli v našom „spoločnom kráčaní“?</a:t>
            </a:r>
          </a:p>
        </p:txBody>
      </p:sp>
      <p:sp>
        <p:nvSpPr>
          <p:cNvPr id="383" name="(PD 26.)"/>
          <p:cNvSpPr txBox="1"/>
          <p:nvPr/>
        </p:nvSpPr>
        <p:spPr>
          <a:xfrm>
            <a:off x="3784329" y="4039430"/>
            <a:ext cx="1248830" cy="38912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indent="152400">
              <a:lnSpc>
                <a:spcPct val="115000"/>
              </a:lnSpc>
              <a:buClr>
                <a:schemeClr val="accent1"/>
              </a:buClr>
              <a:buFont typeface="Helvetica Neue"/>
              <a:defRPr i="1" sz="2000">
                <a:latin typeface="Helvetica Neue Light"/>
                <a:ea typeface="Helvetica Neue Light"/>
                <a:cs typeface="Helvetica Neue Light"/>
                <a:sym typeface="Helvetica Neue Light"/>
              </a:defRPr>
            </a:lvl1pPr>
          </a:lstStyle>
          <a:p>
            <a:pPr/>
            <a:r>
              <a:t>(PD 26.)</a:t>
            </a:r>
          </a:p>
        </p:txBody>
      </p:sp>
      <p:sp>
        <p:nvSpPr>
          <p:cNvPr id="384" name="Google Shape;200;p12"/>
          <p:cNvSpPr txBox="1"/>
          <p:nvPr/>
        </p:nvSpPr>
        <p:spPr>
          <a:xfrm>
            <a:off x="52361" y="145757"/>
            <a:ext cx="4642779" cy="857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p>
            <a:pPr>
              <a:lnSpc>
                <a:spcPct val="80000"/>
              </a:lnSpc>
              <a:defRPr sz="2500">
                <a:latin typeface="+mj-lt"/>
                <a:ea typeface="+mj-ea"/>
                <a:cs typeface="+mj-cs"/>
                <a:sym typeface="Helvetica Neue"/>
              </a:defRPr>
            </a:pPr>
            <a:r>
              <a:t>Základná otázka </a:t>
            </a:r>
          </a:p>
          <a:p>
            <a:pPr>
              <a:lnSpc>
                <a:spcPct val="80000"/>
              </a:lnSpc>
              <a:defRPr sz="2500">
                <a:latin typeface="+mj-lt"/>
                <a:ea typeface="+mj-ea"/>
                <a:cs typeface="+mj-cs"/>
                <a:sym typeface="Helvetica Neue"/>
              </a:defRPr>
            </a:pPr>
            <a:r>
              <a:t>synodálneho procesu</a:t>
            </a:r>
          </a:p>
        </p:txBody>
      </p:sp>
      <p:pic>
        <p:nvPicPr>
          <p:cNvPr id="385" name="Google Shape;212;p14" descr="Google Shape;212;p14"/>
          <p:cNvPicPr>
            <a:picLocks noChangeAspect="1"/>
          </p:cNvPicPr>
          <p:nvPr/>
        </p:nvPicPr>
        <p:blipFill>
          <a:blip r:embed="rId2">
            <a:extLst/>
          </a:blip>
          <a:srcRect l="0" t="11394" r="0" b="14650"/>
          <a:stretch>
            <a:fillRect/>
          </a:stretch>
        </p:blipFill>
        <p:spPr>
          <a:xfrm>
            <a:off x="5216646" y="319560"/>
            <a:ext cx="3744533" cy="4213545"/>
          </a:xfrm>
          <a:prstGeom prst="rect">
            <a:avLst/>
          </a:prstGeom>
          <a:ln w="12700">
            <a:miter lim="400000"/>
          </a:ln>
        </p:spPr>
      </p:pic>
      <p:sp>
        <p:nvSpPr>
          <p:cNvPr id="386" name="A v kontexte konzultácie s Božím ľudom,…"/>
          <p:cNvSpPr txBox="1"/>
          <p:nvPr/>
        </p:nvSpPr>
        <p:spPr>
          <a:xfrm>
            <a:off x="-5473" y="1029418"/>
            <a:ext cx="5140904" cy="68479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indent="152400">
              <a:lnSpc>
                <a:spcPct val="115000"/>
              </a:lnSpc>
              <a:buClr>
                <a:schemeClr val="accent1"/>
              </a:buClr>
              <a:buFont typeface="Helvetica Neue"/>
              <a:defRPr sz="1800">
                <a:latin typeface="+mj-lt"/>
                <a:ea typeface="+mj-ea"/>
                <a:cs typeface="+mj-cs"/>
                <a:sym typeface="Helvetica Neue"/>
              </a:defRPr>
            </a:pPr>
            <a:r>
              <a:t>A v kontexte konzultácie s Božím ľudom,</a:t>
            </a:r>
          </a:p>
          <a:p>
            <a:pPr indent="152400">
              <a:lnSpc>
                <a:spcPct val="115000"/>
              </a:lnSpc>
              <a:buClr>
                <a:schemeClr val="accent1"/>
              </a:buClr>
              <a:buFont typeface="Helvetica Neue"/>
              <a:defRPr sz="1800">
                <a:latin typeface="+mj-lt"/>
                <a:ea typeface="+mj-ea"/>
                <a:cs typeface="+mj-cs"/>
                <a:sym typeface="Helvetica Neue"/>
              </a:defRPr>
            </a:pPr>
            <a:r>
              <a:t>môžeme uvažovať o otázkach:</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8" name="Google Shape;336;p29"/>
          <p:cNvSpPr txBox="1"/>
          <p:nvPr>
            <p:ph type="sldNum" sz="quarter" idx="2"/>
          </p:nvPr>
        </p:nvSpPr>
        <p:spPr>
          <a:xfrm>
            <a:off x="8767370" y="4685836"/>
            <a:ext cx="308530" cy="30700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89" name="Google Shape;337;p29"/>
          <p:cNvSpPr txBox="1"/>
          <p:nvPr>
            <p:ph type="body" sz="half" idx="1"/>
          </p:nvPr>
        </p:nvSpPr>
        <p:spPr>
          <a:xfrm>
            <a:off x="668075" y="659225"/>
            <a:ext cx="3626400" cy="3139744"/>
          </a:xfrm>
          <a:prstGeom prst="rect">
            <a:avLst/>
          </a:prstGeom>
        </p:spPr>
        <p:txBody>
          <a:bodyPr anchor="ctr"/>
          <a:lstStyle/>
          <a:p>
            <a:pPr marL="457200" indent="-304800">
              <a:buClr>
                <a:schemeClr val="accent1"/>
              </a:buClr>
              <a:buSzPts val="1100"/>
              <a:buAutoNum type="romanUcPeriod" startAt="1"/>
              <a:defRPr b="1">
                <a:solidFill>
                  <a:srgbClr val="000000"/>
                </a:solidFill>
                <a:latin typeface="+mj-lt"/>
                <a:ea typeface="+mj-ea"/>
                <a:cs typeface="+mj-cs"/>
                <a:sym typeface="Helvetica Neue"/>
              </a:defRPr>
            </a:pPr>
            <a:r>
              <a:t>Druhovia na ceste: </a:t>
            </a:r>
            <a:r>
              <a:rPr b="0" i="1"/>
              <a:t>V Cirkvi a v spoločnosti ideme bok po boku po rovnakej ceste.</a:t>
            </a:r>
            <a:endParaRPr sz="1200"/>
          </a:p>
          <a:p>
            <a:pPr marL="457200" indent="-304800">
              <a:buClr>
                <a:schemeClr val="accent1"/>
              </a:buClr>
              <a:buSzPts val="1100"/>
              <a:buAutoNum type="romanUcPeriod" startAt="1"/>
              <a:defRPr b="1">
                <a:solidFill>
                  <a:srgbClr val="000000"/>
                </a:solidFill>
                <a:latin typeface="+mj-lt"/>
                <a:ea typeface="+mj-ea"/>
                <a:cs typeface="+mj-cs"/>
                <a:sym typeface="Helvetica Neue"/>
              </a:defRPr>
            </a:pPr>
            <a:r>
              <a:t>Počúvať: </a:t>
            </a:r>
            <a:r>
              <a:rPr b="0" i="1"/>
              <a:t>Počúvanie je prvým krokom, no vyžaduje si otvorenú myseľ a srdce bez predsudkov.</a:t>
            </a:r>
          </a:p>
          <a:p>
            <a:pPr marL="457200" indent="-304800">
              <a:buClr>
                <a:schemeClr val="accent1"/>
              </a:buClr>
              <a:buSzPts val="1100"/>
              <a:buAutoNum type="romanUcPeriod" startAt="1"/>
              <a:defRPr b="1">
                <a:solidFill>
                  <a:srgbClr val="000000"/>
                </a:solidFill>
                <a:latin typeface="+mj-lt"/>
                <a:ea typeface="+mj-ea"/>
                <a:cs typeface="+mj-cs"/>
                <a:sym typeface="Helvetica Neue"/>
              </a:defRPr>
            </a:pPr>
            <a:r>
              <a:t>Vziať si slovo: </a:t>
            </a:r>
            <a:r>
              <a:rPr b="0" i="1"/>
              <a:t>Všetci sú pozvaní hovoriť s odvahou a parrésiou, teda integrujúc slobodu pravdu a lásku.</a:t>
            </a:r>
          </a:p>
          <a:p>
            <a:pPr marL="457200" indent="-304800">
              <a:buClr>
                <a:schemeClr val="accent1"/>
              </a:buClr>
              <a:buSzPts val="1100"/>
              <a:buAutoNum type="romanUcPeriod" startAt="1"/>
              <a:defRPr b="1">
                <a:solidFill>
                  <a:srgbClr val="000000"/>
                </a:solidFill>
                <a:latin typeface="+mj-lt"/>
                <a:ea typeface="+mj-ea"/>
                <a:cs typeface="+mj-cs"/>
                <a:sym typeface="Helvetica Neue"/>
              </a:defRPr>
            </a:pPr>
            <a:r>
              <a:t>Sláviť: </a:t>
            </a:r>
            <a:r>
              <a:rPr b="0" i="1"/>
              <a:t>„Spoločne kráčať“ je možné len vtedy, keď sa to zakladá na komunitnom počúvaní Božieho slova a na slávení Eucharistie.</a:t>
            </a:r>
          </a:p>
          <a:p>
            <a:pPr marL="457200" indent="-304800">
              <a:buClr>
                <a:schemeClr val="accent1"/>
              </a:buClr>
              <a:buSzPts val="1100"/>
              <a:buAutoNum type="romanUcPeriod" startAt="1"/>
              <a:defRPr b="1">
                <a:solidFill>
                  <a:srgbClr val="000000"/>
                </a:solidFill>
                <a:latin typeface="+mj-lt"/>
                <a:ea typeface="+mj-ea"/>
                <a:cs typeface="+mj-cs"/>
                <a:sym typeface="Helvetica Neue"/>
              </a:defRPr>
            </a:pPr>
            <a:r>
              <a:t>Spoluzodpovednosť za misiu: </a:t>
            </a:r>
            <a:r>
              <a:rPr b="0" i="1"/>
              <a:t>Synodalita je  v službe misii Cirkvi, na ktorej sú povolaní podieľať sa všetci jej členovia.</a:t>
            </a:r>
          </a:p>
        </p:txBody>
      </p:sp>
      <p:sp>
        <p:nvSpPr>
          <p:cNvPr id="390" name="Google Shape;338;p29"/>
          <p:cNvSpPr txBox="1"/>
          <p:nvPr>
            <p:ph type="body" idx="22"/>
          </p:nvPr>
        </p:nvSpPr>
        <p:spPr>
          <a:xfrm>
            <a:off x="4849500" y="659224"/>
            <a:ext cx="3593401" cy="3759786"/>
          </a:xfrm>
          <a:prstGeom prst="rect">
            <a:avLst/>
          </a:prstGeom>
          <a:extLst>
            <a:ext uri="{C572A759-6A51-4108-AA02-DFA0A04FC94B}">
              <ma14:wrappingTextBoxFlag xmlns:ma14="http://schemas.microsoft.com/office/mac/drawingml/2011/main" val="1"/>
            </a:ext>
          </a:extLst>
        </p:spPr>
        <p:txBody>
          <a:bodyPr anchor="ctr"/>
          <a:lstStyle/>
          <a:p>
            <a:pPr>
              <a:buSzPts val="1100"/>
              <a:buFontTx/>
              <a:buAutoNum type="romanUcPeriod" startAt="6"/>
              <a:defRPr b="1" sz="1100"/>
            </a:pPr>
            <a:r>
              <a:t>Viesť dialóg v Cirkvi a v spoločnosti: </a:t>
            </a:r>
            <a:r>
              <a:rPr b="0" i="1"/>
              <a:t>Dialóg je cestou vytrvalosti, ktorá zahŕňa aj stíšenie a bolesť, ale je zároveň schopná prijať skúsenosti jednotlivcov a národov.</a:t>
            </a:r>
          </a:p>
          <a:p>
            <a:pPr>
              <a:buSzPts val="1100"/>
              <a:buFontTx/>
              <a:buAutoNum type="romanUcPeriod" startAt="6"/>
              <a:defRPr b="1" sz="1100"/>
            </a:pPr>
            <a:r>
              <a:t>S inými kresťanskými denomináciami: </a:t>
            </a:r>
            <a:r>
              <a:rPr b="0" i="1"/>
              <a:t>Dialóg medzi kresťanmi z odlišných denominácií, zjednotenými jedným krstom, má osobitné miesto na synodálnej ceste.</a:t>
            </a:r>
          </a:p>
          <a:p>
            <a:pPr>
              <a:buSzPts val="1100"/>
              <a:buFontTx/>
              <a:buAutoNum type="romanUcPeriod" startAt="6"/>
              <a:defRPr b="1" sz="1100"/>
            </a:pPr>
            <a:r>
              <a:t>Autorita a spoluúčasť: </a:t>
            </a:r>
            <a:r>
              <a:rPr b="0" i="1"/>
              <a:t>Synodálna Cirkev je Cirkev participatívna a spoluzodpovedná.</a:t>
            </a:r>
          </a:p>
          <a:p>
            <a:pPr>
              <a:buSzPts val="1100"/>
              <a:buFontTx/>
              <a:buAutoNum type="romanUcPeriod" startAt="6"/>
              <a:defRPr b="1" sz="1100"/>
            </a:pPr>
            <a:r>
              <a:t>Rozlišovať a rozhodovať: </a:t>
            </a:r>
            <a:r>
              <a:rPr b="0" i="1"/>
              <a:t>V synodálnom štýle sa rozhoduje prostredníctvom rozlišovania, na základe konsenzu, ktorý vyplýva zo spoločnej poslušnosti voči Duchu.</a:t>
            </a:r>
          </a:p>
          <a:p>
            <a:pPr>
              <a:buSzPts val="1100"/>
              <a:buFontTx/>
              <a:buAutoNum type="romanUcPeriod" startAt="6"/>
              <a:defRPr b="1" sz="1100"/>
            </a:pPr>
            <a:r>
              <a:t>Formovať v synodalite: </a:t>
            </a:r>
            <a:r>
              <a:rPr b="0" i="1"/>
              <a:t>Spiritualita „spoločného kráčania“ sa má stať výchovným princípom pre formovanie ľudskej osoby a kresťana, rodín a spoločenstiev.</a:t>
            </a:r>
          </a:p>
        </p:txBody>
      </p:sp>
      <p:sp>
        <p:nvSpPr>
          <p:cNvPr id="391" name="Google Shape;339;p29"/>
          <p:cNvSpPr/>
          <p:nvPr/>
        </p:nvSpPr>
        <p:spPr>
          <a:xfrm>
            <a:off x="2013391" y="4484273"/>
            <a:ext cx="2186401" cy="1"/>
          </a:xfrm>
          <a:prstGeom prst="line">
            <a:avLst/>
          </a:prstGeom>
          <a:ln w="28575">
            <a:solidFill>
              <a:schemeClr val="accent1"/>
            </a:solidFill>
            <a:prstDash val="dot"/>
          </a:ln>
        </p:spPr>
        <p:txBody>
          <a:bodyPr lIns="45719" rIns="45719"/>
          <a:lstStyle/>
          <a:p>
            <a:pPr/>
          </a:p>
        </p:txBody>
      </p:sp>
      <p:sp>
        <p:nvSpPr>
          <p:cNvPr id="392" name="Google Shape;200;p12"/>
          <p:cNvSpPr txBox="1"/>
          <p:nvPr/>
        </p:nvSpPr>
        <p:spPr>
          <a:xfrm>
            <a:off x="834681" y="237197"/>
            <a:ext cx="7890844" cy="58749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nSpc>
                <a:spcPct val="80000"/>
              </a:lnSpc>
              <a:defRPr sz="2500">
                <a:latin typeface="+mj-lt"/>
                <a:ea typeface="+mj-ea"/>
                <a:cs typeface="+mj-cs"/>
                <a:sym typeface="Helvetica Neue"/>
              </a:defRPr>
            </a:lvl1pPr>
          </a:lstStyle>
          <a:p>
            <a:pPr/>
            <a:r>
              <a:t>Desať tematických oblastí</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4" name="Google Shape;336;p29"/>
          <p:cNvSpPr txBox="1"/>
          <p:nvPr>
            <p:ph type="sldNum" sz="quarter" idx="2"/>
          </p:nvPr>
        </p:nvSpPr>
        <p:spPr>
          <a:xfrm>
            <a:off x="8767370" y="4685836"/>
            <a:ext cx="308530" cy="30700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395" name="Google Shape;337;p29"/>
          <p:cNvSpPr txBox="1"/>
          <p:nvPr>
            <p:ph type="body" idx="1"/>
          </p:nvPr>
        </p:nvSpPr>
        <p:spPr>
          <a:xfrm>
            <a:off x="490452" y="1650828"/>
            <a:ext cx="8356176" cy="2623577"/>
          </a:xfrm>
          <a:prstGeom prst="rect">
            <a:avLst/>
          </a:prstGeom>
        </p:spPr>
        <p:txBody>
          <a:bodyPr anchor="ctr"/>
          <a:lstStyle/>
          <a:p>
            <a:pPr marL="452627" indent="-301752" defTabSz="905255">
              <a:buClr>
                <a:schemeClr val="accent1"/>
              </a:buClr>
              <a:buSzPts val="1700"/>
              <a:buAutoNum type="romanUcPeriod" startAt="1"/>
              <a:defRPr b="1" sz="1782">
                <a:solidFill>
                  <a:srgbClr val="000000"/>
                </a:solidFill>
                <a:latin typeface="+mj-lt"/>
                <a:ea typeface="+mj-ea"/>
                <a:cs typeface="+mj-cs"/>
                <a:sym typeface="Helvetica Neue"/>
              </a:defRPr>
            </a:pPr>
            <a:r>
              <a:t>Druhovia na ceste</a:t>
            </a:r>
            <a:br/>
            <a:r>
              <a:rPr b="0" i="1"/>
              <a:t>Lebo v</a:t>
            </a:r>
            <a:r>
              <a:rPr b="0" i="1"/>
              <a:t> Cirkvi a v spoločnosti ideme bok po boku po rovnakej ceste.</a:t>
            </a:r>
            <a:br>
              <a:rPr b="0" i="1"/>
            </a:br>
            <a:br>
              <a:rPr b="0" i="1"/>
            </a:br>
            <a:r>
              <a:rPr b="0"/>
              <a:t>Kto sú tí, čo vo vašej  miestnej Cirkvi „kráčajú spoločne“?</a:t>
            </a:r>
            <a:br>
              <a:rPr b="0"/>
            </a:br>
            <a:r>
              <a:rPr b="0"/>
              <a:t>Keď hovoríme „naša cirkev“, kto k nej patrí?</a:t>
            </a:r>
            <a:br>
              <a:rPr b="0"/>
            </a:br>
            <a:r>
              <a:rPr b="0"/>
              <a:t>Kto nás žiada, aby sme kráčali spoločne?</a:t>
            </a:r>
            <a:br>
              <a:rPr b="0"/>
            </a:br>
            <a:r>
              <a:rPr b="0"/>
              <a:t>Kto sú naši druhovia na ceste, aj mimo okruh Cirkvi?</a:t>
            </a:r>
            <a:br>
              <a:rPr b="0"/>
            </a:br>
            <a:r>
              <a:rPr b="0"/>
              <a:t>Aké osoby alebo skupiny sú ponechané, úmyselne alebo fakticky, na okraji?</a:t>
            </a:r>
          </a:p>
        </p:txBody>
      </p:sp>
      <p:sp>
        <p:nvSpPr>
          <p:cNvPr id="396" name="Google Shape;339;p29"/>
          <p:cNvSpPr/>
          <p:nvPr/>
        </p:nvSpPr>
        <p:spPr>
          <a:xfrm>
            <a:off x="2013391" y="4484273"/>
            <a:ext cx="2186401" cy="1"/>
          </a:xfrm>
          <a:prstGeom prst="line">
            <a:avLst/>
          </a:prstGeom>
          <a:ln w="28575">
            <a:solidFill>
              <a:schemeClr val="accent1"/>
            </a:solidFill>
            <a:prstDash val="dot"/>
          </a:ln>
        </p:spPr>
        <p:txBody>
          <a:bodyPr lIns="45719" rIns="45719"/>
          <a:lstStyle/>
          <a:p>
            <a:pPr/>
          </a:p>
        </p:txBody>
      </p:sp>
      <p:sp>
        <p:nvSpPr>
          <p:cNvPr id="397" name="Google Shape;200;p12"/>
          <p:cNvSpPr txBox="1"/>
          <p:nvPr/>
        </p:nvSpPr>
        <p:spPr>
          <a:xfrm>
            <a:off x="834681" y="237197"/>
            <a:ext cx="7890844" cy="58749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nSpc>
                <a:spcPct val="80000"/>
              </a:lnSpc>
              <a:defRPr sz="2500">
                <a:latin typeface="+mj-lt"/>
                <a:ea typeface="+mj-ea"/>
                <a:cs typeface="+mj-cs"/>
                <a:sym typeface="Helvetica Neue"/>
              </a:defRPr>
            </a:lvl1pPr>
          </a:lstStyle>
          <a:p>
            <a:pPr/>
            <a:r>
              <a:t>Desať tematických oblastí</a:t>
            </a:r>
          </a:p>
        </p:txBody>
      </p:sp>
      <p:sp>
        <p:nvSpPr>
          <p:cNvPr id="398" name="Google Shape;337;p29"/>
          <p:cNvSpPr txBox="1"/>
          <p:nvPr/>
        </p:nvSpPr>
        <p:spPr>
          <a:xfrm>
            <a:off x="863516" y="700868"/>
            <a:ext cx="7833174" cy="754379"/>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defTabSz="905255">
              <a:lnSpc>
                <a:spcPct val="115000"/>
              </a:lnSpc>
              <a:defRPr sz="1782">
                <a:latin typeface="+mj-lt"/>
                <a:ea typeface="+mj-ea"/>
                <a:cs typeface="+mj-cs"/>
                <a:sym typeface="Helvetica Neue"/>
              </a:defRPr>
            </a:lvl1pPr>
          </a:lstStyle>
          <a:p>
            <a:pPr/>
            <a:r>
              <a:t>Majú poslúžiť ako nástroje cesty a rady, ktoré pomocou skupiny otázok inšpirujú konkrétne momenty modlitby, reflexie a výmeny skúseností.</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0" name="Google Shape;336;p29"/>
          <p:cNvSpPr txBox="1"/>
          <p:nvPr>
            <p:ph type="sldNum" sz="quarter" idx="2"/>
          </p:nvPr>
        </p:nvSpPr>
        <p:spPr>
          <a:xfrm>
            <a:off x="8767370" y="4685836"/>
            <a:ext cx="308530" cy="30700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01" name="Google Shape;337;p29"/>
          <p:cNvSpPr txBox="1"/>
          <p:nvPr>
            <p:ph type="body" idx="1"/>
          </p:nvPr>
        </p:nvSpPr>
        <p:spPr>
          <a:xfrm>
            <a:off x="470132" y="922106"/>
            <a:ext cx="8356176" cy="3450466"/>
          </a:xfrm>
          <a:prstGeom prst="rect">
            <a:avLst/>
          </a:prstGeom>
        </p:spPr>
        <p:txBody>
          <a:bodyPr anchor="ctr"/>
          <a:lstStyle/>
          <a:p>
            <a:pPr marL="438911" indent="-292607" defTabSz="877823">
              <a:buClr>
                <a:schemeClr val="accent1"/>
              </a:buClr>
              <a:buSzPts val="1700"/>
              <a:buAutoNum type="romanUcPeriod" startAt="2"/>
              <a:defRPr b="1" sz="1727">
                <a:solidFill>
                  <a:srgbClr val="000000"/>
                </a:solidFill>
                <a:latin typeface="+mj-lt"/>
                <a:ea typeface="+mj-ea"/>
                <a:cs typeface="+mj-cs"/>
                <a:sym typeface="Helvetica Neue"/>
              </a:defRPr>
            </a:pPr>
            <a:r>
              <a:t>Počúvať</a:t>
            </a:r>
            <a:br/>
            <a:r>
              <a:rPr b="0" i="1"/>
              <a:t>Keďže počúvanie je prvým krokom,</a:t>
            </a:r>
            <a:br>
              <a:rPr b="0" i="1"/>
            </a:br>
            <a:r>
              <a:rPr b="0" i="1"/>
              <a:t>no vyžaduje si otvorenú myseľ a srdce bez predsudkov.</a:t>
            </a:r>
            <a:br>
              <a:rPr b="0" i="1"/>
            </a:br>
            <a:br>
              <a:rPr b="0" i="1"/>
            </a:br>
            <a:r>
              <a:rPr b="0"/>
              <a:t>Komu naša partikulárna cirkev „dlží počúvanie“?</a:t>
            </a:r>
            <a:br>
              <a:rPr b="0"/>
            </a:br>
            <a:r>
              <a:rPr b="0"/>
              <a:t>Ako sú vypočutí laici, zvlášť mladí a ženy?</a:t>
            </a:r>
            <a:br>
              <a:rPr b="0"/>
            </a:br>
            <a:r>
              <a:rPr b="0"/>
              <a:t>Ako integrujeme prínos zasvätených osôb?</a:t>
            </a:r>
            <a:br>
              <a:rPr b="0"/>
            </a:br>
            <a:r>
              <a:rPr b="0"/>
              <a:t>Aký priestor má hlas menšín, odmietnutých a vylúčených?</a:t>
            </a:r>
            <a:br>
              <a:rPr b="0"/>
            </a:br>
            <a:r>
              <a:rPr b="0"/>
              <a:t>Dokážeme identifikovať predsudky a stereotypy, ktoré nám bránia v počúvaní?</a:t>
            </a:r>
            <a:br>
              <a:rPr b="0"/>
            </a:br>
            <a:r>
              <a:rPr b="0"/>
              <a:t>Ako načúvame sociálnemu a kultúrnemu kontextu, v ktorom žijeme?</a:t>
            </a:r>
          </a:p>
        </p:txBody>
      </p:sp>
      <p:sp>
        <p:nvSpPr>
          <p:cNvPr id="402" name="Google Shape;339;p29"/>
          <p:cNvSpPr/>
          <p:nvPr/>
        </p:nvSpPr>
        <p:spPr>
          <a:xfrm>
            <a:off x="2013391" y="4484273"/>
            <a:ext cx="2186401" cy="1"/>
          </a:xfrm>
          <a:prstGeom prst="line">
            <a:avLst/>
          </a:prstGeom>
          <a:ln w="28575">
            <a:solidFill>
              <a:schemeClr val="accent1"/>
            </a:solidFill>
            <a:prstDash val="dot"/>
          </a:ln>
        </p:spPr>
        <p:txBody>
          <a:bodyPr lIns="45719" rIns="45719"/>
          <a:lstStyle/>
          <a:p>
            <a:pPr/>
          </a:p>
        </p:txBody>
      </p:sp>
      <p:sp>
        <p:nvSpPr>
          <p:cNvPr id="403" name="Google Shape;200;p12"/>
          <p:cNvSpPr txBox="1"/>
          <p:nvPr/>
        </p:nvSpPr>
        <p:spPr>
          <a:xfrm>
            <a:off x="834681" y="237197"/>
            <a:ext cx="7890844" cy="58749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nSpc>
                <a:spcPct val="80000"/>
              </a:lnSpc>
              <a:defRPr sz="2500">
                <a:latin typeface="+mj-lt"/>
                <a:ea typeface="+mj-ea"/>
                <a:cs typeface="+mj-cs"/>
                <a:sym typeface="Helvetica Neue"/>
              </a:defRPr>
            </a:lvl1pPr>
          </a:lstStyle>
          <a:p>
            <a:pPr/>
            <a:r>
              <a:t>Desať tematických oblastí</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5" name="Google Shape;336;p29"/>
          <p:cNvSpPr txBox="1"/>
          <p:nvPr>
            <p:ph type="sldNum" sz="quarter" idx="2"/>
          </p:nvPr>
        </p:nvSpPr>
        <p:spPr>
          <a:xfrm>
            <a:off x="8767370" y="4685836"/>
            <a:ext cx="308530" cy="30700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06" name="Google Shape;337;p29"/>
          <p:cNvSpPr txBox="1"/>
          <p:nvPr>
            <p:ph type="body" idx="1"/>
          </p:nvPr>
        </p:nvSpPr>
        <p:spPr>
          <a:xfrm>
            <a:off x="470132" y="885228"/>
            <a:ext cx="8356176" cy="3601644"/>
          </a:xfrm>
          <a:prstGeom prst="rect">
            <a:avLst/>
          </a:prstGeom>
        </p:spPr>
        <p:txBody>
          <a:bodyPr anchor="ctr"/>
          <a:lstStyle/>
          <a:p>
            <a:pPr marL="452627" indent="-301752" defTabSz="905255">
              <a:buClr>
                <a:schemeClr val="accent1"/>
              </a:buClr>
              <a:buSzPts val="1700"/>
              <a:buAutoNum type="romanUcPeriod" startAt="3"/>
              <a:defRPr b="1" sz="1782">
                <a:solidFill>
                  <a:srgbClr val="000000"/>
                </a:solidFill>
                <a:latin typeface="+mj-lt"/>
                <a:ea typeface="+mj-ea"/>
                <a:cs typeface="+mj-cs"/>
                <a:sym typeface="Helvetica Neue"/>
              </a:defRPr>
            </a:pPr>
            <a:r>
              <a:t>Vziať si slovo</a:t>
            </a:r>
            <a:br/>
            <a:r>
              <a:rPr b="0" i="1"/>
              <a:t>Pretože všetci sú pozvaní hovoriť s odvahou a parrésiou, teda integrujúc slobodu pravdu a lásku. </a:t>
            </a:r>
            <a:br>
              <a:rPr b="0" i="1"/>
            </a:br>
            <a:br>
              <a:rPr b="0" i="1"/>
            </a:br>
            <a:r>
              <a:rPr b="0"/>
              <a:t>Ako podporujeme v rámci nášho spoločenstva a jeho orgánov slobodný a autentický komunikačný štýl, bez dvojtvárnosti a oportunizmu?</a:t>
            </a:r>
            <a:br>
              <a:rPr b="0"/>
            </a:br>
            <a:r>
              <a:rPr b="0"/>
              <a:t>A ako je to voči spoločnosti, ktorej sme súčasťou?</a:t>
            </a:r>
            <a:br>
              <a:rPr b="0"/>
            </a:br>
            <a:r>
              <a:rPr b="0"/>
              <a:t>Kedy a ako dokážeme povedať to, čo nám leží na srdci?</a:t>
            </a:r>
            <a:br>
              <a:rPr b="0"/>
            </a:br>
            <a:r>
              <a:rPr b="0"/>
              <a:t>Ako funguje vzťah s médiami (nielen katolíckymi)?</a:t>
            </a:r>
            <a:br>
              <a:rPr b="0"/>
            </a:br>
            <a:r>
              <a:rPr b="0"/>
              <a:t>Kto hovorí v mene katolíckeho spoločenstva a ako sa vyberá?</a:t>
            </a:r>
            <a:br>
              <a:rPr b="0"/>
            </a:br>
            <a:r>
              <a:rPr b="0"/>
              <a:t>Komu naša partikulárna cirkev „dlží počúvanie“?</a:t>
            </a:r>
          </a:p>
        </p:txBody>
      </p:sp>
      <p:sp>
        <p:nvSpPr>
          <p:cNvPr id="407" name="Google Shape;339;p29"/>
          <p:cNvSpPr/>
          <p:nvPr/>
        </p:nvSpPr>
        <p:spPr>
          <a:xfrm>
            <a:off x="2013391" y="4484273"/>
            <a:ext cx="2186401" cy="1"/>
          </a:xfrm>
          <a:prstGeom prst="line">
            <a:avLst/>
          </a:prstGeom>
          <a:ln w="28575">
            <a:solidFill>
              <a:schemeClr val="accent1"/>
            </a:solidFill>
            <a:prstDash val="dot"/>
          </a:ln>
        </p:spPr>
        <p:txBody>
          <a:bodyPr lIns="45719" rIns="45719"/>
          <a:lstStyle/>
          <a:p>
            <a:pPr/>
          </a:p>
        </p:txBody>
      </p:sp>
      <p:sp>
        <p:nvSpPr>
          <p:cNvPr id="408" name="Google Shape;200;p12"/>
          <p:cNvSpPr txBox="1"/>
          <p:nvPr/>
        </p:nvSpPr>
        <p:spPr>
          <a:xfrm>
            <a:off x="834681" y="237197"/>
            <a:ext cx="7890844" cy="58749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nSpc>
                <a:spcPct val="80000"/>
              </a:lnSpc>
              <a:defRPr sz="2500">
                <a:latin typeface="+mj-lt"/>
                <a:ea typeface="+mj-ea"/>
                <a:cs typeface="+mj-cs"/>
                <a:sym typeface="Helvetica Neue"/>
              </a:defRPr>
            </a:lvl1pPr>
          </a:lstStyle>
          <a:p>
            <a:pPr/>
            <a:r>
              <a:t>Desať tematických oblastí</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0" name="Google Shape;336;p29"/>
          <p:cNvSpPr txBox="1"/>
          <p:nvPr>
            <p:ph type="sldNum" sz="quarter" idx="2"/>
          </p:nvPr>
        </p:nvSpPr>
        <p:spPr>
          <a:xfrm>
            <a:off x="8767370" y="4685836"/>
            <a:ext cx="308530" cy="30700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11" name="Google Shape;337;p29"/>
          <p:cNvSpPr txBox="1"/>
          <p:nvPr>
            <p:ph type="body" idx="1"/>
          </p:nvPr>
        </p:nvSpPr>
        <p:spPr>
          <a:xfrm>
            <a:off x="724132" y="763308"/>
            <a:ext cx="8356176" cy="4057495"/>
          </a:xfrm>
          <a:prstGeom prst="rect">
            <a:avLst/>
          </a:prstGeom>
        </p:spPr>
        <p:txBody>
          <a:bodyPr anchor="ctr"/>
          <a:lstStyle/>
          <a:p>
            <a:pPr marL="457200" indent="-304800">
              <a:buClr>
                <a:schemeClr val="accent1"/>
              </a:buClr>
              <a:buSzPts val="1800"/>
              <a:buAutoNum type="romanUcPeriod" startAt="4"/>
              <a:defRPr b="1" sz="1800">
                <a:solidFill>
                  <a:srgbClr val="000000"/>
                </a:solidFill>
                <a:latin typeface="+mj-lt"/>
                <a:ea typeface="+mj-ea"/>
                <a:cs typeface="+mj-cs"/>
                <a:sym typeface="Helvetica Neue"/>
              </a:defRPr>
            </a:pPr>
            <a:r>
              <a:t>Sláviť</a:t>
            </a:r>
            <a:br/>
            <a:r>
              <a:rPr b="0" i="1"/>
              <a:t>„Spoločne kráčať“ je možné len vtedy, keď sa to zakladá na komunitnom počúvaní Božieho slova a na slávení Eucharistie. </a:t>
            </a:r>
            <a:br>
              <a:rPr b="0" i="1"/>
            </a:br>
            <a:br>
              <a:rPr b="0" i="1"/>
            </a:br>
            <a:r>
              <a:rPr b="0"/>
              <a:t>Akým spôsobom modlitba a liturgické slávenie reálne inšpiruje a orientuje naše „spoločne kráčanie“? A ako inšpiruje naše najdôležitejšie rozhodnutia?</a:t>
            </a:r>
            <a:br>
              <a:rPr b="0"/>
            </a:br>
            <a:r>
              <a:rPr b="0"/>
              <a:t>Ako podporujeme aktívnu účasť všetkých veriacich na liturgii a vykonávaní posväcovacej funkcie?</a:t>
            </a:r>
            <a:br>
              <a:rPr b="0"/>
            </a:br>
            <a:r>
              <a:rPr b="0"/>
              <a:t>Aký priestor má vykonávanie služieb lektorátu a akolytátu?</a:t>
            </a:r>
            <a:br>
              <a:rPr b="0"/>
            </a:br>
            <a:r>
              <a:rPr b="0"/>
              <a:t>Ako podporujeme v rámci nášho spoločenstva a jeho orgánov slobodný a autentický komunikačný štýl, bez dvojtvárnosti a oportunizmu?</a:t>
            </a:r>
          </a:p>
        </p:txBody>
      </p:sp>
      <p:sp>
        <p:nvSpPr>
          <p:cNvPr id="412" name="Google Shape;339;p29"/>
          <p:cNvSpPr/>
          <p:nvPr/>
        </p:nvSpPr>
        <p:spPr>
          <a:xfrm>
            <a:off x="2013391" y="4484273"/>
            <a:ext cx="2186401" cy="1"/>
          </a:xfrm>
          <a:prstGeom prst="line">
            <a:avLst/>
          </a:prstGeom>
          <a:ln w="28575">
            <a:solidFill>
              <a:schemeClr val="accent1"/>
            </a:solidFill>
            <a:prstDash val="dot"/>
          </a:ln>
        </p:spPr>
        <p:txBody>
          <a:bodyPr lIns="45719" rIns="45719"/>
          <a:lstStyle/>
          <a:p>
            <a:pPr/>
          </a:p>
        </p:txBody>
      </p:sp>
      <p:sp>
        <p:nvSpPr>
          <p:cNvPr id="413" name="Google Shape;200;p12"/>
          <p:cNvSpPr txBox="1"/>
          <p:nvPr/>
        </p:nvSpPr>
        <p:spPr>
          <a:xfrm>
            <a:off x="834681" y="237197"/>
            <a:ext cx="7890844" cy="58749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nSpc>
                <a:spcPct val="80000"/>
              </a:lnSpc>
              <a:defRPr sz="2500">
                <a:latin typeface="+mj-lt"/>
                <a:ea typeface="+mj-ea"/>
                <a:cs typeface="+mj-cs"/>
                <a:sym typeface="Helvetica Neue"/>
              </a:defRPr>
            </a:lvl1pPr>
          </a:lstStyle>
          <a:p>
            <a:pPr/>
            <a:r>
              <a:t>Desať tematických oblastí</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5" name="Google Shape;336;p29"/>
          <p:cNvSpPr txBox="1"/>
          <p:nvPr>
            <p:ph type="sldNum" sz="quarter" idx="2"/>
          </p:nvPr>
        </p:nvSpPr>
        <p:spPr>
          <a:xfrm>
            <a:off x="8767370" y="4685836"/>
            <a:ext cx="308530" cy="30700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16" name="Google Shape;337;p29"/>
          <p:cNvSpPr txBox="1"/>
          <p:nvPr>
            <p:ph type="body" idx="1"/>
          </p:nvPr>
        </p:nvSpPr>
        <p:spPr>
          <a:xfrm>
            <a:off x="724132" y="763308"/>
            <a:ext cx="8356176" cy="4057495"/>
          </a:xfrm>
          <a:prstGeom prst="rect">
            <a:avLst/>
          </a:prstGeom>
        </p:spPr>
        <p:txBody>
          <a:bodyPr anchor="ctr"/>
          <a:lstStyle/>
          <a:p>
            <a:pPr marL="393192" indent="-262127" defTabSz="786384">
              <a:buClr>
                <a:schemeClr val="accent1"/>
              </a:buClr>
              <a:buSzPts val="1500"/>
              <a:buAutoNum type="romanUcPeriod" startAt="5"/>
              <a:defRPr b="1" sz="1548">
                <a:solidFill>
                  <a:srgbClr val="000000"/>
                </a:solidFill>
                <a:latin typeface="+mj-lt"/>
                <a:ea typeface="+mj-ea"/>
                <a:cs typeface="+mj-cs"/>
                <a:sym typeface="Helvetica Neue"/>
              </a:defRPr>
            </a:pPr>
            <a:r>
              <a:t>Spoluzodpovednosť za misiu</a:t>
            </a:r>
            <a:br/>
            <a:r>
              <a:rPr b="0" i="1"/>
              <a:t>Synodalita je v službe misii Cirkvi, na ktorej sú povolaní podieľať sa všetci jej členovia.</a:t>
            </a:r>
            <a:br>
              <a:rPr b="0" i="1"/>
            </a:br>
            <a:br>
              <a:rPr b="0" i="1"/>
            </a:br>
            <a:r>
              <a:rPr b="0"/>
              <a:t>Keďže všetci sme misionárski učeníci, akým spôsobom je kažý pokrstený povolaný stať sa protagonistom misie?</a:t>
            </a:r>
            <a:br>
              <a:rPr b="0"/>
            </a:br>
            <a:r>
              <a:rPr b="0"/>
              <a:t>Ako cirkevné spoločenstvo podporuje vlastných členov zapojených do služby v spoločnosti (v sociálnej a politickej oblasti, vo vedeckom výskume a vyučovaní, v oblasti sociálnej spravodlivosti, ochrany ľudských práv či starostlivosti o spoločný dom, atď.)?</a:t>
            </a:r>
            <a:br>
              <a:rPr b="0"/>
            </a:br>
            <a:r>
              <a:rPr b="0"/>
              <a:t>Ako im pomáha prežívať tieto úlohy v logike misie?</a:t>
            </a:r>
            <a:br>
              <a:rPr b="0"/>
            </a:br>
            <a:r>
              <a:rPr b="0"/>
              <a:t>Ako sa deje rozlišovanie týkajúce sa rozhodnutí súvisiacich s misiou a kto sa na ňom podieľa?</a:t>
            </a:r>
            <a:br>
              <a:rPr b="0"/>
            </a:br>
            <a:r>
              <a:rPr b="0"/>
              <a:t>Ako boli s ohľadom na účinné kresťanské svedectvo integrované a prispôsobené rôzne tradície, zvlášť tie východné?</a:t>
            </a:r>
            <a:br>
              <a:rPr b="0"/>
            </a:br>
            <a:r>
              <a:rPr b="0"/>
              <a:t>Ako funguje spolupráca na územiach, kde sú prítomné rôzne cirkvi sui iuris?</a:t>
            </a:r>
          </a:p>
        </p:txBody>
      </p:sp>
      <p:sp>
        <p:nvSpPr>
          <p:cNvPr id="417" name="Google Shape;339;p29"/>
          <p:cNvSpPr/>
          <p:nvPr/>
        </p:nvSpPr>
        <p:spPr>
          <a:xfrm>
            <a:off x="2013391" y="4484273"/>
            <a:ext cx="2186401" cy="1"/>
          </a:xfrm>
          <a:prstGeom prst="line">
            <a:avLst/>
          </a:prstGeom>
          <a:ln w="28575">
            <a:solidFill>
              <a:schemeClr val="accent1"/>
            </a:solidFill>
            <a:prstDash val="dot"/>
          </a:ln>
        </p:spPr>
        <p:txBody>
          <a:bodyPr lIns="45719" rIns="45719"/>
          <a:lstStyle/>
          <a:p>
            <a:pPr/>
          </a:p>
        </p:txBody>
      </p:sp>
      <p:sp>
        <p:nvSpPr>
          <p:cNvPr id="418" name="Google Shape;200;p12"/>
          <p:cNvSpPr txBox="1"/>
          <p:nvPr/>
        </p:nvSpPr>
        <p:spPr>
          <a:xfrm>
            <a:off x="834681" y="237197"/>
            <a:ext cx="7890844" cy="58749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nSpc>
                <a:spcPct val="80000"/>
              </a:lnSpc>
              <a:defRPr sz="2500">
                <a:latin typeface="+mj-lt"/>
                <a:ea typeface="+mj-ea"/>
                <a:cs typeface="+mj-cs"/>
                <a:sym typeface="Helvetica Neue"/>
              </a:defRPr>
            </a:lvl1pPr>
          </a:lstStyle>
          <a:p>
            <a:pPr/>
            <a:r>
              <a:t>Desať tematických oblastí</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0" name="Google Shape;336;p29"/>
          <p:cNvSpPr txBox="1"/>
          <p:nvPr>
            <p:ph type="sldNum" sz="quarter" idx="2"/>
          </p:nvPr>
        </p:nvSpPr>
        <p:spPr>
          <a:xfrm>
            <a:off x="8767370" y="4685836"/>
            <a:ext cx="308530" cy="30700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21" name="Google Shape;337;p29"/>
          <p:cNvSpPr txBox="1"/>
          <p:nvPr>
            <p:ph type="body" idx="1"/>
          </p:nvPr>
        </p:nvSpPr>
        <p:spPr>
          <a:xfrm>
            <a:off x="724132" y="763308"/>
            <a:ext cx="8356176" cy="4057495"/>
          </a:xfrm>
          <a:prstGeom prst="rect">
            <a:avLst/>
          </a:prstGeom>
        </p:spPr>
        <p:txBody>
          <a:bodyPr anchor="ctr"/>
          <a:lstStyle/>
          <a:p>
            <a:pPr marL="438911" indent="-292607" defTabSz="877823">
              <a:buClr>
                <a:schemeClr val="accent1"/>
              </a:buClr>
              <a:buSzPts val="1700"/>
              <a:buAutoNum type="romanUcPeriod" startAt="6"/>
              <a:defRPr b="1" sz="1727">
                <a:solidFill>
                  <a:srgbClr val="000000"/>
                </a:solidFill>
                <a:latin typeface="+mj-lt"/>
                <a:ea typeface="+mj-ea"/>
                <a:cs typeface="+mj-cs"/>
                <a:sym typeface="Helvetica Neue"/>
              </a:defRPr>
            </a:pPr>
            <a:r>
              <a:t>Viesť dialóg v Cirkvi a v spoločnosti</a:t>
            </a:r>
            <a:br/>
            <a:r>
              <a:rPr b="0" i="1"/>
              <a:t>Dialóg je cestou vytrvalosti, ktorá zahŕňa aj stíšenie a bolesť, ale je zároveň schopná prijať skúsenosti jednotlivcov a národov.</a:t>
            </a:r>
            <a:br>
              <a:rPr b="0" i="1"/>
            </a:br>
            <a:br>
              <a:rPr b="0" i="1"/>
            </a:br>
            <a:r>
              <a:rPr b="0"/>
              <a:t>Aké sú miesta a spôsoby dialógu v rámci našej partikulárnej cirkvi?</a:t>
            </a:r>
            <a:br>
              <a:rPr b="0"/>
            </a:br>
            <a:r>
              <a:rPr b="0"/>
              <a:t>Ako sa vyrovnávame s odlišnými pohľadmi, konfliktmi, ťažkosťami? </a:t>
            </a:r>
            <a:br>
              <a:rPr b="0"/>
            </a:br>
            <a:r>
              <a:rPr b="0"/>
              <a:t>Ako podporujeme spoluprácu so susednými diecézami, s náboženskými komunitami prítomnými na našom území a medzi nimi a tiež s laickými združeniami a hnutiami a medzi nimi navzájom, atď.?</a:t>
            </a:r>
            <a:br>
              <a:rPr b="0"/>
            </a:br>
            <a:r>
              <a:rPr b="0"/>
              <a:t>Aké skúsenosti s dialógom a spoločným úsilím máme spolu s veriacimi iných náboženstiev a s neveriacimi?</a:t>
            </a:r>
            <a:br>
              <a:rPr b="0"/>
            </a:br>
            <a:r>
              <a:rPr b="0"/>
              <a:t>Ako Cirkev vedie dialóg a učí sa od iných spoločenských inštitúcií: sveta, politiky, ekonomiky, kultúry, občianskej spoločnosti, chudobných...?</a:t>
            </a:r>
          </a:p>
        </p:txBody>
      </p:sp>
      <p:sp>
        <p:nvSpPr>
          <p:cNvPr id="422" name="Google Shape;339;p29"/>
          <p:cNvSpPr/>
          <p:nvPr/>
        </p:nvSpPr>
        <p:spPr>
          <a:xfrm>
            <a:off x="2013391" y="4484273"/>
            <a:ext cx="2186401" cy="1"/>
          </a:xfrm>
          <a:prstGeom prst="line">
            <a:avLst/>
          </a:prstGeom>
          <a:ln w="28575">
            <a:solidFill>
              <a:schemeClr val="accent1"/>
            </a:solidFill>
            <a:prstDash val="dot"/>
          </a:ln>
        </p:spPr>
        <p:txBody>
          <a:bodyPr lIns="45719" rIns="45719"/>
          <a:lstStyle/>
          <a:p>
            <a:pPr/>
          </a:p>
        </p:txBody>
      </p:sp>
      <p:sp>
        <p:nvSpPr>
          <p:cNvPr id="423" name="Google Shape;200;p12"/>
          <p:cNvSpPr txBox="1"/>
          <p:nvPr/>
        </p:nvSpPr>
        <p:spPr>
          <a:xfrm>
            <a:off x="834681" y="237197"/>
            <a:ext cx="7890844" cy="58749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nSpc>
                <a:spcPct val="80000"/>
              </a:lnSpc>
              <a:defRPr sz="2500">
                <a:latin typeface="+mj-lt"/>
                <a:ea typeface="+mj-ea"/>
                <a:cs typeface="+mj-cs"/>
                <a:sym typeface="Helvetica Neue"/>
              </a:defRPr>
            </a:lvl1pPr>
          </a:lstStyle>
          <a:p>
            <a:pPr/>
            <a:r>
              <a:t>Desať tematických oblastí</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5" name="Google Shape;336;p29"/>
          <p:cNvSpPr txBox="1"/>
          <p:nvPr>
            <p:ph type="sldNum" sz="quarter" idx="2"/>
          </p:nvPr>
        </p:nvSpPr>
        <p:spPr>
          <a:xfrm>
            <a:off x="8767370" y="4685836"/>
            <a:ext cx="308530" cy="30700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26" name="Google Shape;337;p29"/>
          <p:cNvSpPr txBox="1"/>
          <p:nvPr>
            <p:ph type="body" idx="1"/>
          </p:nvPr>
        </p:nvSpPr>
        <p:spPr>
          <a:xfrm>
            <a:off x="724132" y="763308"/>
            <a:ext cx="8356176" cy="4057495"/>
          </a:xfrm>
          <a:prstGeom prst="rect">
            <a:avLst/>
          </a:prstGeom>
        </p:spPr>
        <p:txBody>
          <a:bodyPr anchor="ctr"/>
          <a:lstStyle/>
          <a:p>
            <a:pPr marL="457200" indent="-304800">
              <a:buClr>
                <a:schemeClr val="accent1"/>
              </a:buClr>
              <a:buSzPts val="1800"/>
              <a:buAutoNum type="romanUcPeriod" startAt="7"/>
              <a:defRPr b="1" sz="1800">
                <a:solidFill>
                  <a:srgbClr val="000000"/>
                </a:solidFill>
                <a:latin typeface="+mj-lt"/>
                <a:ea typeface="+mj-ea"/>
                <a:cs typeface="+mj-cs"/>
                <a:sym typeface="Helvetica Neue"/>
              </a:defRPr>
            </a:pPr>
            <a:r>
              <a:t> S inými kresťanskými denomináciami</a:t>
            </a:r>
            <a:br/>
            <a:r>
              <a:rPr b="0" i="1"/>
              <a:t>Dialóg medzi kresťanmi z odlišných denominácií, zjednotenými jedným krstom, má osobitné miesto na synodálnej ceste.</a:t>
            </a:r>
            <a:br>
              <a:rPr b="0" i="1"/>
            </a:br>
            <a:br>
              <a:rPr b="0" i="1"/>
            </a:br>
            <a:r>
              <a:rPr b="0"/>
              <a:t>Aké vzťahy udržiavame s našimi bratmi a sestrami z iných kresťanských denominácií?</a:t>
            </a:r>
            <a:br>
              <a:rPr b="0"/>
            </a:br>
            <a:r>
              <a:rPr b="0"/>
              <a:t>Akých oblastí sa týkajú?</a:t>
            </a:r>
            <a:br>
              <a:rPr b="0"/>
            </a:br>
            <a:r>
              <a:rPr b="0"/>
              <a:t>Aké ovocie máme z tohto „spoločného kráčania“?</a:t>
            </a:r>
            <a:br>
              <a:rPr b="0"/>
            </a:br>
            <a:r>
              <a:rPr b="0"/>
              <a:t>S akými ťažkosťami sme sa stretli?</a:t>
            </a:r>
          </a:p>
        </p:txBody>
      </p:sp>
      <p:sp>
        <p:nvSpPr>
          <p:cNvPr id="427" name="Google Shape;339;p29"/>
          <p:cNvSpPr/>
          <p:nvPr/>
        </p:nvSpPr>
        <p:spPr>
          <a:xfrm>
            <a:off x="2013391" y="4484273"/>
            <a:ext cx="2186401" cy="1"/>
          </a:xfrm>
          <a:prstGeom prst="line">
            <a:avLst/>
          </a:prstGeom>
          <a:ln w="28575">
            <a:solidFill>
              <a:schemeClr val="accent1"/>
            </a:solidFill>
            <a:prstDash val="dot"/>
          </a:ln>
        </p:spPr>
        <p:txBody>
          <a:bodyPr lIns="45719" rIns="45719"/>
          <a:lstStyle/>
          <a:p>
            <a:pPr/>
          </a:p>
        </p:txBody>
      </p:sp>
      <p:sp>
        <p:nvSpPr>
          <p:cNvPr id="428" name="Google Shape;200;p12"/>
          <p:cNvSpPr txBox="1"/>
          <p:nvPr/>
        </p:nvSpPr>
        <p:spPr>
          <a:xfrm>
            <a:off x="834681" y="237197"/>
            <a:ext cx="7890844" cy="58749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nSpc>
                <a:spcPct val="80000"/>
              </a:lnSpc>
              <a:defRPr sz="2500">
                <a:latin typeface="+mj-lt"/>
                <a:ea typeface="+mj-ea"/>
                <a:cs typeface="+mj-cs"/>
                <a:sym typeface="Helvetica Neue"/>
              </a:defRPr>
            </a:lvl1pPr>
          </a:lstStyle>
          <a:p>
            <a:pPr/>
            <a:r>
              <a:t>Desať tematických oblastí</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0" name="Google Shape;336;p29"/>
          <p:cNvSpPr txBox="1"/>
          <p:nvPr>
            <p:ph type="sldNum" sz="quarter" idx="2"/>
          </p:nvPr>
        </p:nvSpPr>
        <p:spPr>
          <a:xfrm>
            <a:off x="8767370" y="4685836"/>
            <a:ext cx="308530" cy="30700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31" name="Google Shape;337;p29"/>
          <p:cNvSpPr txBox="1"/>
          <p:nvPr>
            <p:ph type="body" idx="1"/>
          </p:nvPr>
        </p:nvSpPr>
        <p:spPr>
          <a:xfrm>
            <a:off x="724132" y="763308"/>
            <a:ext cx="8356176" cy="4057495"/>
          </a:xfrm>
          <a:prstGeom prst="rect">
            <a:avLst/>
          </a:prstGeom>
        </p:spPr>
        <p:txBody>
          <a:bodyPr anchor="ctr"/>
          <a:lstStyle/>
          <a:p>
            <a:pPr marL="457200" indent="-304800">
              <a:buClr>
                <a:schemeClr val="accent1"/>
              </a:buClr>
              <a:buSzPts val="1800"/>
              <a:buAutoNum type="romanUcPeriod" startAt="8"/>
              <a:defRPr b="1" sz="1800">
                <a:solidFill>
                  <a:srgbClr val="000000"/>
                </a:solidFill>
                <a:latin typeface="+mj-lt"/>
                <a:ea typeface="+mj-ea"/>
                <a:cs typeface="+mj-cs"/>
                <a:sym typeface="Helvetica Neue"/>
              </a:defRPr>
            </a:pPr>
            <a:r>
              <a:t> Autorita a spoluúčasť</a:t>
            </a:r>
            <a:br/>
            <a:r>
              <a:rPr b="0" i="1"/>
              <a:t>Synodálna Cirkev je Cirkev participatívna a spoluzodpovedná.</a:t>
            </a:r>
            <a:br>
              <a:rPr b="0" i="1"/>
            </a:br>
            <a:br>
              <a:rPr b="0" i="1"/>
            </a:br>
            <a:r>
              <a:rPr b="0"/>
              <a:t>Ako sa stanovujú ciele, ktoré treba sledovať, cesty k nim a kroky, ktoré treba uskutočniť?</a:t>
            </a:r>
            <a:br>
              <a:rPr b="0"/>
            </a:br>
            <a:r>
              <a:rPr b="0"/>
              <a:t>Ako sa vykonáva autorita v rámci našej partikulárnej cirkvi?</a:t>
            </a:r>
            <a:br>
              <a:rPr b="0"/>
            </a:br>
            <a:r>
              <a:rPr b="0"/>
              <a:t>Aká je prax tímovej práce a spoluzodpovednosti?</a:t>
            </a:r>
            <a:br>
              <a:rPr b="0"/>
            </a:br>
            <a:r>
              <a:rPr b="0"/>
              <a:t>Ako podporujeme laické služby a prevzatie zodpovednosti veriacimi?</a:t>
            </a:r>
            <a:br>
              <a:rPr b="0"/>
            </a:br>
            <a:r>
              <a:rPr b="0"/>
              <a:t>Ako fungujú synodálne orgány na úrovni partikulárnej cirkvi? Prináša to plodné skúsenosti? </a:t>
            </a:r>
          </a:p>
        </p:txBody>
      </p:sp>
      <p:sp>
        <p:nvSpPr>
          <p:cNvPr id="432" name="Google Shape;339;p29"/>
          <p:cNvSpPr/>
          <p:nvPr/>
        </p:nvSpPr>
        <p:spPr>
          <a:xfrm>
            <a:off x="2013391" y="4484273"/>
            <a:ext cx="2186401" cy="1"/>
          </a:xfrm>
          <a:prstGeom prst="line">
            <a:avLst/>
          </a:prstGeom>
          <a:ln w="28575">
            <a:solidFill>
              <a:schemeClr val="accent1"/>
            </a:solidFill>
            <a:prstDash val="dot"/>
          </a:ln>
        </p:spPr>
        <p:txBody>
          <a:bodyPr lIns="45719" rIns="45719"/>
          <a:lstStyle/>
          <a:p>
            <a:pPr/>
          </a:p>
        </p:txBody>
      </p:sp>
      <p:sp>
        <p:nvSpPr>
          <p:cNvPr id="433" name="Google Shape;200;p12"/>
          <p:cNvSpPr txBox="1"/>
          <p:nvPr/>
        </p:nvSpPr>
        <p:spPr>
          <a:xfrm>
            <a:off x="834681" y="237197"/>
            <a:ext cx="7890844" cy="58749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nSpc>
                <a:spcPct val="80000"/>
              </a:lnSpc>
              <a:defRPr sz="2500">
                <a:latin typeface="+mj-lt"/>
                <a:ea typeface="+mj-ea"/>
                <a:cs typeface="+mj-cs"/>
                <a:sym typeface="Helvetica Neue"/>
              </a:defRPr>
            </a:lvl1pPr>
          </a:lstStyle>
          <a:p>
            <a:pPr/>
            <a:r>
              <a:t>Desať tematických oblastí</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5" name="Google Shape;336;p29"/>
          <p:cNvSpPr txBox="1"/>
          <p:nvPr>
            <p:ph type="sldNum" sz="quarter" idx="2"/>
          </p:nvPr>
        </p:nvSpPr>
        <p:spPr>
          <a:xfrm>
            <a:off x="8767370" y="4685836"/>
            <a:ext cx="308530" cy="30700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36" name="Google Shape;337;p29"/>
          <p:cNvSpPr txBox="1"/>
          <p:nvPr>
            <p:ph type="body" idx="1"/>
          </p:nvPr>
        </p:nvSpPr>
        <p:spPr>
          <a:xfrm>
            <a:off x="724132" y="763308"/>
            <a:ext cx="8356176" cy="4057495"/>
          </a:xfrm>
          <a:prstGeom prst="rect">
            <a:avLst/>
          </a:prstGeom>
        </p:spPr>
        <p:txBody>
          <a:bodyPr anchor="ctr"/>
          <a:lstStyle/>
          <a:p>
            <a:pPr marL="457200" indent="-304800">
              <a:buClr>
                <a:schemeClr val="accent1"/>
              </a:buClr>
              <a:buSzPts val="1800"/>
              <a:buAutoNum type="romanUcPeriod" startAt="9"/>
              <a:defRPr b="1" sz="1800">
                <a:solidFill>
                  <a:srgbClr val="000000"/>
                </a:solidFill>
                <a:latin typeface="+mj-lt"/>
                <a:ea typeface="+mj-ea"/>
                <a:cs typeface="+mj-cs"/>
                <a:sym typeface="Helvetica Neue"/>
              </a:defRPr>
            </a:pPr>
            <a:r>
              <a:t> Rozlišovať a rozhodovať</a:t>
            </a:r>
            <a:br/>
            <a:r>
              <a:rPr b="0" i="1"/>
              <a:t>V synodálnom štýle sa rozhoduje prostredníctvom rozlišovania, na základe konsenzu, ktorý vyplýva zo spoločnej poslušnosti voči Duchu.</a:t>
            </a:r>
            <a:br>
              <a:rPr b="0" i="1"/>
            </a:br>
            <a:br>
              <a:rPr b="0" i="1"/>
            </a:br>
            <a:r>
              <a:rPr b="0"/>
              <a:t>Pomocou akých postupov a metód sa spoločne rozlišuje a prijímajú rozhodnutia? Ako je možné ich zlepšiť?</a:t>
            </a:r>
            <a:br>
              <a:rPr b="0"/>
            </a:br>
            <a:r>
              <a:rPr b="0"/>
              <a:t>Ako podporujeme spoluúčasť na rozhodovaní v rámci hierarchicky štruktúrovaného spoločenstva?</a:t>
            </a:r>
            <a:br>
              <a:rPr b="0"/>
            </a:br>
            <a:r>
              <a:rPr b="0"/>
              <a:t>Ako skĺbiť konzultačnú fázu s rozhodovacou, decision-making proces s momentom decision-taking?</a:t>
            </a:r>
            <a:br>
              <a:rPr b="0"/>
            </a:br>
            <a:r>
              <a:rPr b="0"/>
              <a:t>Akým spôsobom a akými prostriedkami podporujeme transparentnosť a zodpovednosť? </a:t>
            </a:r>
          </a:p>
        </p:txBody>
      </p:sp>
      <p:sp>
        <p:nvSpPr>
          <p:cNvPr id="437" name="Google Shape;339;p29"/>
          <p:cNvSpPr/>
          <p:nvPr/>
        </p:nvSpPr>
        <p:spPr>
          <a:xfrm>
            <a:off x="2013391" y="4484273"/>
            <a:ext cx="2186401" cy="1"/>
          </a:xfrm>
          <a:prstGeom prst="line">
            <a:avLst/>
          </a:prstGeom>
          <a:ln w="28575">
            <a:solidFill>
              <a:schemeClr val="accent1"/>
            </a:solidFill>
            <a:prstDash val="dot"/>
          </a:ln>
        </p:spPr>
        <p:txBody>
          <a:bodyPr lIns="45719" rIns="45719"/>
          <a:lstStyle/>
          <a:p>
            <a:pPr/>
          </a:p>
        </p:txBody>
      </p:sp>
      <p:sp>
        <p:nvSpPr>
          <p:cNvPr id="438" name="Google Shape;200;p12"/>
          <p:cNvSpPr txBox="1"/>
          <p:nvPr/>
        </p:nvSpPr>
        <p:spPr>
          <a:xfrm>
            <a:off x="834681" y="237197"/>
            <a:ext cx="7890844" cy="58749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nSpc>
                <a:spcPct val="80000"/>
              </a:lnSpc>
              <a:defRPr sz="2500">
                <a:latin typeface="+mj-lt"/>
                <a:ea typeface="+mj-ea"/>
                <a:cs typeface="+mj-cs"/>
                <a:sym typeface="Helvetica Neue"/>
              </a:defRPr>
            </a:lvl1pPr>
          </a:lstStyle>
          <a:p>
            <a:pPr/>
            <a:r>
              <a:t>Desať tematických oblastí</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0" name="Google Shape;336;p29"/>
          <p:cNvSpPr txBox="1"/>
          <p:nvPr>
            <p:ph type="sldNum" sz="quarter" idx="2"/>
          </p:nvPr>
        </p:nvSpPr>
        <p:spPr>
          <a:xfrm>
            <a:off x="8767370" y="4685836"/>
            <a:ext cx="308530" cy="30700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41" name="Google Shape;337;p29"/>
          <p:cNvSpPr txBox="1"/>
          <p:nvPr>
            <p:ph type="body" idx="1"/>
          </p:nvPr>
        </p:nvSpPr>
        <p:spPr>
          <a:xfrm>
            <a:off x="724132" y="763308"/>
            <a:ext cx="8356176" cy="4057495"/>
          </a:xfrm>
          <a:prstGeom prst="rect">
            <a:avLst/>
          </a:prstGeom>
        </p:spPr>
        <p:txBody>
          <a:bodyPr anchor="ctr"/>
          <a:lstStyle/>
          <a:p>
            <a:pPr marL="457200" indent="-304800">
              <a:buClr>
                <a:schemeClr val="accent1"/>
              </a:buClr>
              <a:buSzPts val="1800"/>
              <a:buAutoNum type="romanUcPeriod" startAt="10"/>
              <a:defRPr b="1" sz="1800">
                <a:solidFill>
                  <a:srgbClr val="000000"/>
                </a:solidFill>
                <a:latin typeface="+mj-lt"/>
                <a:ea typeface="+mj-ea"/>
                <a:cs typeface="+mj-cs"/>
                <a:sym typeface="Helvetica Neue"/>
              </a:defRPr>
            </a:pPr>
            <a:r>
              <a:t> Formovať v synodalite</a:t>
            </a:r>
            <a:br/>
            <a:r>
              <a:rPr b="0" i="1"/>
              <a:t>Spiritualita „spoločného kráčania“ sa má stať výchovným princípom pre formovanie ľudskej osoby a kresťana, rodín a spoločenstiev.</a:t>
            </a:r>
            <a:br>
              <a:rPr b="0" i="1"/>
            </a:br>
            <a:br>
              <a:rPr b="0" i="1"/>
            </a:br>
            <a:r>
              <a:rPr b="0"/>
              <a:t>Ako formujeme osoby, zvlášť tie, čo zastávajú zodpovedné úlohy v rámci kresťanskej komunity, aby boli schopné „spoločne kráčať“, počúvať sa navzájom a viesť dialóg?</a:t>
            </a:r>
            <a:br>
              <a:rPr b="0"/>
            </a:br>
            <a:r>
              <a:rPr b="0"/>
              <a:t>Akú formáciu ponúkame, pokiaľ ide o rozlišovanie a vykonávanie autority?</a:t>
            </a:r>
            <a:br>
              <a:rPr b="0"/>
            </a:br>
            <a:r>
              <a:rPr b="0"/>
              <a:t>Aké nástroje nám pomáhajú pochopiť dynamiku kultúry, v ktorej sme ponorení, a jej dopad na náš štýl prežívania Cirkvi?</a:t>
            </a:r>
          </a:p>
        </p:txBody>
      </p:sp>
      <p:sp>
        <p:nvSpPr>
          <p:cNvPr id="442" name="Google Shape;339;p29"/>
          <p:cNvSpPr/>
          <p:nvPr/>
        </p:nvSpPr>
        <p:spPr>
          <a:xfrm>
            <a:off x="2013391" y="4484273"/>
            <a:ext cx="2186401" cy="1"/>
          </a:xfrm>
          <a:prstGeom prst="line">
            <a:avLst/>
          </a:prstGeom>
          <a:ln w="28575">
            <a:solidFill>
              <a:schemeClr val="accent1"/>
            </a:solidFill>
            <a:prstDash val="dot"/>
          </a:ln>
        </p:spPr>
        <p:txBody>
          <a:bodyPr lIns="45719" rIns="45719"/>
          <a:lstStyle/>
          <a:p>
            <a:pPr/>
          </a:p>
        </p:txBody>
      </p:sp>
      <p:sp>
        <p:nvSpPr>
          <p:cNvPr id="443" name="Google Shape;200;p12"/>
          <p:cNvSpPr txBox="1"/>
          <p:nvPr/>
        </p:nvSpPr>
        <p:spPr>
          <a:xfrm>
            <a:off x="834681" y="237197"/>
            <a:ext cx="7890844" cy="58749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nSpc>
                <a:spcPct val="80000"/>
              </a:lnSpc>
              <a:defRPr sz="2500">
                <a:latin typeface="+mj-lt"/>
                <a:ea typeface="+mj-ea"/>
                <a:cs typeface="+mj-cs"/>
                <a:sym typeface="Helvetica Neue"/>
              </a:defRPr>
            </a:lvl1pPr>
          </a:lstStyle>
          <a:p>
            <a:pPr/>
            <a:r>
              <a:t>Desať tematických oblastí</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45" name="Google Shape;141;p4" descr="Google Shape;141;p4"/>
          <p:cNvPicPr>
            <a:picLocks noChangeAspect="1"/>
          </p:cNvPicPr>
          <p:nvPr/>
        </p:nvPicPr>
        <p:blipFill>
          <a:blip r:embed="rId2">
            <a:extLst/>
          </a:blip>
          <a:srcRect l="20979" t="0" r="29187" b="0"/>
          <a:stretch>
            <a:fillRect/>
          </a:stretch>
        </p:blipFill>
        <p:spPr>
          <a:xfrm>
            <a:off x="5298375" y="0"/>
            <a:ext cx="3845628" cy="5143502"/>
          </a:xfrm>
          <a:prstGeom prst="rect">
            <a:avLst/>
          </a:prstGeom>
          <a:ln w="12700">
            <a:miter lim="400000"/>
          </a:ln>
        </p:spPr>
      </p:pic>
      <p:sp>
        <p:nvSpPr>
          <p:cNvPr id="446" name="Google Shape;143;p4"/>
          <p:cNvSpPr txBox="1"/>
          <p:nvPr>
            <p:ph type="sldNum" sz="quarter" idx="2"/>
          </p:nvPr>
        </p:nvSpPr>
        <p:spPr>
          <a:xfrm>
            <a:off x="8767370" y="4685836"/>
            <a:ext cx="308530" cy="30700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47" name="Google Shape;144;p4"/>
          <p:cNvSpPr txBox="1"/>
          <p:nvPr/>
        </p:nvSpPr>
        <p:spPr>
          <a:xfrm>
            <a:off x="167109" y="1450746"/>
            <a:ext cx="5125786" cy="232811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marL="457200" indent="-304800">
              <a:lnSpc>
                <a:spcPct val="115000"/>
              </a:lnSpc>
              <a:buClr>
                <a:schemeClr val="accent1"/>
              </a:buClr>
              <a:buSzPts val="1800"/>
              <a:buFont typeface="Helvetica Neue"/>
              <a:buChar char="●"/>
              <a:defRPr sz="1800">
                <a:latin typeface="+mj-lt"/>
                <a:ea typeface="+mj-ea"/>
                <a:cs typeface="+mj-cs"/>
                <a:sym typeface="Helvetica Neue"/>
              </a:defRPr>
            </a:pPr>
            <a:r>
              <a:rPr b="1"/>
              <a:t>Podporiť dialóg s Bohom</a:t>
            </a:r>
            <a:br/>
            <a:r>
              <a:t>preto by sme nemali zabúdať na jej duchovný rozmer</a:t>
            </a:r>
          </a:p>
          <a:p>
            <a:pPr marL="457200" indent="-304800">
              <a:lnSpc>
                <a:spcPct val="115000"/>
              </a:lnSpc>
              <a:buClr>
                <a:schemeClr val="accent1"/>
              </a:buClr>
              <a:buSzPts val="1800"/>
              <a:buFont typeface="Helvetica Neue"/>
              <a:buChar char="●"/>
              <a:defRPr sz="1800">
                <a:latin typeface="+mj-lt"/>
                <a:ea typeface="+mj-ea"/>
                <a:cs typeface="+mj-cs"/>
                <a:sym typeface="Helvetica Neue"/>
              </a:defRPr>
            </a:pPr>
            <a:r>
              <a:rPr b="1"/>
              <a:t>a dialóg s ľuďmi navzájom</a:t>
            </a:r>
            <a:br/>
            <a:r>
              <a:t>keďže nás synoda nenúti, ale pozýva kráčať spoločne, tento dialóg má byť </a:t>
            </a:r>
            <a:br/>
            <a:r>
              <a:rPr b="1"/>
              <a:t>láskavý</a:t>
            </a:r>
            <a:r>
              <a:t> a </a:t>
            </a:r>
            <a:r>
              <a:rPr b="1"/>
              <a:t>konštruktívny</a:t>
            </a:r>
          </a:p>
        </p:txBody>
      </p:sp>
      <p:sp>
        <p:nvSpPr>
          <p:cNvPr id="448" name="Google Shape;200;p12"/>
          <p:cNvSpPr txBox="1"/>
          <p:nvPr/>
        </p:nvSpPr>
        <p:spPr>
          <a:xfrm>
            <a:off x="265721" y="287997"/>
            <a:ext cx="4264795" cy="92318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p>
            <a:pPr>
              <a:lnSpc>
                <a:spcPct val="80000"/>
              </a:lnSpc>
              <a:defRPr sz="2500">
                <a:latin typeface="+mj-lt"/>
                <a:ea typeface="+mj-ea"/>
                <a:cs typeface="+mj-cs"/>
                <a:sym typeface="Helvetica Neue"/>
              </a:defRPr>
            </a:pPr>
            <a:r>
              <a:t>Dve roviny konzultačnej fázy</a:t>
            </a:r>
          </a:p>
          <a:p>
            <a:pPr>
              <a:lnSpc>
                <a:spcPct val="80000"/>
              </a:lnSpc>
              <a:defRPr sz="2500">
                <a:latin typeface="+mj-lt"/>
                <a:ea typeface="+mj-ea"/>
                <a:cs typeface="+mj-cs"/>
                <a:sym typeface="Helvetica Neue"/>
              </a:defRPr>
            </a:pPr>
            <a:r>
              <a:t>synodálnej cesty</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50" name="Google Shape;141;p4" descr="Google Shape;141;p4"/>
          <p:cNvPicPr>
            <a:picLocks noChangeAspect="1"/>
          </p:cNvPicPr>
          <p:nvPr/>
        </p:nvPicPr>
        <p:blipFill>
          <a:blip r:embed="rId2">
            <a:extLst/>
          </a:blip>
          <a:srcRect l="20979" t="0" r="29187" b="0"/>
          <a:stretch>
            <a:fillRect/>
          </a:stretch>
        </p:blipFill>
        <p:spPr>
          <a:xfrm>
            <a:off x="5298375" y="0"/>
            <a:ext cx="3845628" cy="5143502"/>
          </a:xfrm>
          <a:prstGeom prst="rect">
            <a:avLst/>
          </a:prstGeom>
          <a:ln w="12700">
            <a:miter lim="400000"/>
          </a:ln>
        </p:spPr>
      </p:pic>
      <p:sp>
        <p:nvSpPr>
          <p:cNvPr id="451" name="Google Shape;143;p4"/>
          <p:cNvSpPr txBox="1"/>
          <p:nvPr>
            <p:ph type="sldNum" sz="quarter" idx="2"/>
          </p:nvPr>
        </p:nvSpPr>
        <p:spPr>
          <a:xfrm>
            <a:off x="8767370" y="4685836"/>
            <a:ext cx="308530" cy="30700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52" name="Google Shape;144;p4"/>
          <p:cNvSpPr txBox="1"/>
          <p:nvPr/>
        </p:nvSpPr>
        <p:spPr>
          <a:xfrm>
            <a:off x="167109" y="1307311"/>
            <a:ext cx="5125786" cy="233021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marL="457200" indent="-304800">
              <a:lnSpc>
                <a:spcPct val="115000"/>
              </a:lnSpc>
              <a:buClr>
                <a:schemeClr val="accent1"/>
              </a:buClr>
              <a:buSzPts val="1800"/>
              <a:buFont typeface="Helvetica Neue"/>
              <a:buChar char="●"/>
              <a:defRPr sz="1800">
                <a:latin typeface="+mj-lt"/>
                <a:ea typeface="+mj-ea"/>
                <a:cs typeface="+mj-cs"/>
                <a:sym typeface="Helvetica Neue"/>
              </a:defRPr>
            </a:pPr>
            <a:r>
              <a:rPr b="1"/>
              <a:t>Konzultácie sa obracajú na</a:t>
            </a:r>
            <a:br/>
            <a:r>
              <a:t>kňazov, diakonov, laikov, zasvätených…</a:t>
            </a:r>
            <a:br/>
          </a:p>
          <a:p>
            <a:pPr marL="457200" indent="-304800">
              <a:lnSpc>
                <a:spcPct val="115000"/>
              </a:lnSpc>
              <a:buClr>
                <a:schemeClr val="accent1"/>
              </a:buClr>
              <a:buSzPts val="1800"/>
              <a:buFont typeface="Helvetica Neue"/>
              <a:buChar char="●"/>
              <a:defRPr sz="1800">
                <a:latin typeface="+mj-lt"/>
                <a:ea typeface="+mj-ea"/>
                <a:cs typeface="+mj-cs"/>
                <a:sym typeface="Helvetica Neue"/>
              </a:defRPr>
            </a:pPr>
            <a:r>
              <a:rPr b="1"/>
              <a:t>Osobitne sa žiada príspevok od kňazskej rady</a:t>
            </a:r>
            <a:r>
              <a:t> a pastoračnej rady, pretože počnúc nimi sa môže začať formovať skutočne synodálna cirkev. </a:t>
            </a:r>
          </a:p>
        </p:txBody>
      </p:sp>
      <p:sp>
        <p:nvSpPr>
          <p:cNvPr id="453" name="Google Shape;200;p12"/>
          <p:cNvSpPr txBox="1"/>
          <p:nvPr/>
        </p:nvSpPr>
        <p:spPr>
          <a:xfrm>
            <a:off x="265721" y="287997"/>
            <a:ext cx="4264795" cy="92318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p>
            <a:pPr>
              <a:lnSpc>
                <a:spcPct val="80000"/>
              </a:lnSpc>
              <a:defRPr sz="2500">
                <a:latin typeface="+mj-lt"/>
                <a:ea typeface="+mj-ea"/>
                <a:cs typeface="+mj-cs"/>
                <a:sym typeface="Helvetica Neue"/>
              </a:defRPr>
            </a:pPr>
            <a:r>
              <a:t>Dve roviny konzultačnej fázy</a:t>
            </a:r>
          </a:p>
          <a:p>
            <a:pPr>
              <a:lnSpc>
                <a:spcPct val="80000"/>
              </a:lnSpc>
              <a:defRPr sz="2500">
                <a:latin typeface="+mj-lt"/>
                <a:ea typeface="+mj-ea"/>
                <a:cs typeface="+mj-cs"/>
                <a:sym typeface="Helvetica Neue"/>
              </a:defRPr>
            </a:pPr>
            <a:r>
              <a:t>synodálnej cesty</a:t>
            </a:r>
          </a:p>
        </p:txBody>
      </p:sp>
      <p:sp>
        <p:nvSpPr>
          <p:cNvPr id="454" name="(PD 32.)"/>
          <p:cNvSpPr txBox="1"/>
          <p:nvPr/>
        </p:nvSpPr>
        <p:spPr>
          <a:xfrm>
            <a:off x="4039501" y="3939278"/>
            <a:ext cx="1064998" cy="3644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indent="152400">
              <a:lnSpc>
                <a:spcPct val="115000"/>
              </a:lnSpc>
              <a:buClr>
                <a:schemeClr val="accent1"/>
              </a:buClr>
              <a:buFont typeface="Helvetica Neue"/>
              <a:defRPr i="1" sz="1800">
                <a:latin typeface="Helvetica Neue Light"/>
                <a:ea typeface="Helvetica Neue Light"/>
                <a:cs typeface="Helvetica Neue Light"/>
                <a:sym typeface="Helvetica Neue Light"/>
              </a:defRPr>
            </a:lvl1pPr>
          </a:lstStyle>
          <a:p>
            <a:pPr/>
            <a:r>
              <a:t>(PD 32.)</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6" name="Google Shape;143;p4"/>
          <p:cNvSpPr txBox="1"/>
          <p:nvPr>
            <p:ph type="sldNum" sz="quarter" idx="2"/>
          </p:nvPr>
        </p:nvSpPr>
        <p:spPr>
          <a:xfrm>
            <a:off x="8767370" y="4685836"/>
            <a:ext cx="308530" cy="30700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457" name="Google Shape;200;p12"/>
          <p:cNvSpPr txBox="1"/>
          <p:nvPr/>
        </p:nvSpPr>
        <p:spPr>
          <a:xfrm>
            <a:off x="265721" y="287997"/>
            <a:ext cx="4264795" cy="103891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p>
            <a:pPr algn="just">
              <a:lnSpc>
                <a:spcPct val="115000"/>
              </a:lnSpc>
              <a:buClr>
                <a:schemeClr val="accent1"/>
              </a:buClr>
              <a:buFont typeface="Helvetica Neue"/>
              <a:defRPr sz="2500">
                <a:latin typeface="+mj-lt"/>
                <a:ea typeface="+mj-ea"/>
                <a:cs typeface="+mj-cs"/>
                <a:sym typeface="Helvetica Neue"/>
              </a:defRPr>
            </a:pPr>
            <a:r>
              <a:t>Ide o konzultáciu</a:t>
            </a:r>
            <a:br/>
            <a:r>
              <a:t>s Bohom a ľuďmi,</a:t>
            </a:r>
          </a:p>
        </p:txBody>
      </p:sp>
      <p:pic>
        <p:nvPicPr>
          <p:cNvPr id="458" name="Google Shape;225;p15" descr="Google Shape;225;p15"/>
          <p:cNvPicPr>
            <a:picLocks noChangeAspect="1"/>
          </p:cNvPicPr>
          <p:nvPr/>
        </p:nvPicPr>
        <p:blipFill>
          <a:blip r:embed="rId2">
            <a:extLst/>
          </a:blip>
          <a:srcRect l="22868" t="0" r="17716" b="0"/>
          <a:stretch>
            <a:fillRect/>
          </a:stretch>
        </p:blipFill>
        <p:spPr>
          <a:xfrm>
            <a:off x="4547040" y="-1"/>
            <a:ext cx="4599876" cy="5143503"/>
          </a:xfrm>
          <a:prstGeom prst="rect">
            <a:avLst/>
          </a:prstGeom>
          <a:ln w="12700">
            <a:miter lim="400000"/>
          </a:ln>
        </p:spPr>
      </p:pic>
      <p:pic>
        <p:nvPicPr>
          <p:cNvPr id="459" name="Google Shape;223;p15" descr="Google Shape;223;p15"/>
          <p:cNvPicPr>
            <a:picLocks noChangeAspect="1"/>
          </p:cNvPicPr>
          <p:nvPr/>
        </p:nvPicPr>
        <p:blipFill>
          <a:blip r:embed="rId3">
            <a:extLst/>
          </a:blip>
          <a:srcRect l="0" t="0" r="11015" b="0"/>
          <a:stretch>
            <a:fillRect/>
          </a:stretch>
        </p:blipFill>
        <p:spPr>
          <a:xfrm>
            <a:off x="6817473" y="2037146"/>
            <a:ext cx="2326130" cy="1713828"/>
          </a:xfrm>
          <a:prstGeom prst="rect">
            <a:avLst/>
          </a:prstGeom>
          <a:ln w="12700">
            <a:miter lim="400000"/>
          </a:ln>
        </p:spPr>
      </p:pic>
      <p:pic>
        <p:nvPicPr>
          <p:cNvPr id="460" name="Google Shape;224;p15" descr="Google Shape;224;p15"/>
          <p:cNvPicPr>
            <a:picLocks noChangeAspect="1"/>
          </p:cNvPicPr>
          <p:nvPr/>
        </p:nvPicPr>
        <p:blipFill>
          <a:blip r:embed="rId4">
            <a:extLst/>
          </a:blip>
          <a:srcRect l="13156" t="0" r="0" b="0"/>
          <a:stretch>
            <a:fillRect/>
          </a:stretch>
        </p:blipFill>
        <p:spPr>
          <a:xfrm>
            <a:off x="6823112" y="-7093"/>
            <a:ext cx="2326248" cy="1743128"/>
          </a:xfrm>
          <a:prstGeom prst="rect">
            <a:avLst/>
          </a:prstGeom>
          <a:ln w="12700">
            <a:miter lim="400000"/>
          </a:ln>
        </p:spPr>
      </p:pic>
      <p:sp>
        <p:nvSpPr>
          <p:cNvPr id="461" name="Google Shape;144;p4"/>
          <p:cNvSpPr txBox="1"/>
          <p:nvPr/>
        </p:nvSpPr>
        <p:spPr>
          <a:xfrm>
            <a:off x="265721" y="1504055"/>
            <a:ext cx="1381856" cy="1966150"/>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lnSpc>
                <a:spcPct val="115000"/>
              </a:lnSpc>
              <a:defRPr sz="1800">
                <a:latin typeface="+mj-lt"/>
                <a:ea typeface="+mj-ea"/>
                <a:cs typeface="+mj-cs"/>
                <a:sym typeface="Helvetica Neue"/>
              </a:defRPr>
            </a:pPr>
            <a:r>
              <a:t>preto cieľom synody, </a:t>
            </a:r>
            <a:br/>
            <a:r>
              <a:t>nie je produkovať dokumenty, ale</a:t>
            </a:r>
          </a:p>
        </p:txBody>
      </p:sp>
      <p:sp>
        <p:nvSpPr>
          <p:cNvPr id="462" name="Google Shape;144;p4"/>
          <p:cNvSpPr txBox="1"/>
          <p:nvPr/>
        </p:nvSpPr>
        <p:spPr>
          <a:xfrm>
            <a:off x="2037173" y="1423823"/>
            <a:ext cx="4390703" cy="2539694"/>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lgn="ctr">
              <a:lnSpc>
                <a:spcPct val="115000"/>
              </a:lnSpc>
              <a:buClr>
                <a:schemeClr val="accent1"/>
              </a:buClr>
              <a:buFont typeface="Helvetica Neue"/>
              <a:defRPr sz="1600">
                <a:latin typeface="+mj-lt"/>
                <a:ea typeface="+mj-ea"/>
                <a:cs typeface="+mj-cs"/>
                <a:sym typeface="Helvetica Neue"/>
              </a:defRPr>
            </a:pPr>
            <a:r>
              <a:rPr b="1"/>
              <a:t>„</a:t>
            </a:r>
            <a:r>
              <a:rPr b="1"/>
              <a:t>dať vypučať snom</a:t>
            </a:r>
            <a:r>
              <a:rPr b="1"/>
              <a:t>,</a:t>
            </a:r>
            <a:endParaRPr b="1"/>
          </a:p>
          <a:p>
            <a:pPr algn="ctr">
              <a:lnSpc>
                <a:spcPct val="115000"/>
              </a:lnSpc>
              <a:buClr>
                <a:schemeClr val="accent1"/>
              </a:buClr>
              <a:buFont typeface="Helvetica Neue"/>
              <a:defRPr sz="1600">
                <a:latin typeface="+mj-lt"/>
                <a:ea typeface="+mj-ea"/>
                <a:cs typeface="+mj-cs"/>
                <a:sym typeface="Helvetica Neue"/>
              </a:defRPr>
            </a:pPr>
            <a:r>
              <a:rPr b="1"/>
              <a:t>vzbudiť proroctvá a videnia,</a:t>
            </a:r>
            <a:endParaRPr b="1"/>
          </a:p>
          <a:p>
            <a:pPr algn="ctr">
              <a:lnSpc>
                <a:spcPct val="115000"/>
              </a:lnSpc>
              <a:buClr>
                <a:schemeClr val="accent1"/>
              </a:buClr>
              <a:buFont typeface="Helvetica Neue"/>
              <a:defRPr sz="1600">
                <a:latin typeface="+mj-lt"/>
                <a:ea typeface="+mj-ea"/>
                <a:cs typeface="+mj-cs"/>
                <a:sym typeface="Helvetica Neue"/>
              </a:defRPr>
            </a:pPr>
            <a:r>
              <a:rPr b="1"/>
              <a:t>dať rozkvitnúť nádejam,</a:t>
            </a:r>
            <a:endParaRPr b="1"/>
          </a:p>
          <a:p>
            <a:pPr algn="ctr">
              <a:lnSpc>
                <a:spcPct val="115000"/>
              </a:lnSpc>
              <a:buClr>
                <a:schemeClr val="accent1"/>
              </a:buClr>
              <a:buFont typeface="Helvetica Neue"/>
              <a:defRPr sz="1600">
                <a:latin typeface="+mj-lt"/>
                <a:ea typeface="+mj-ea"/>
                <a:cs typeface="+mj-cs"/>
                <a:sym typeface="Helvetica Neue"/>
              </a:defRPr>
            </a:pPr>
            <a:r>
              <a:rPr b="1"/>
              <a:t>podnietiť dôveru</a:t>
            </a:r>
            <a:r>
              <a:rPr b="1"/>
              <a:t>, obviazať rany,</a:t>
            </a:r>
            <a:br>
              <a:rPr b="1"/>
            </a:br>
            <a:r>
              <a:rPr b="1"/>
              <a:t>previazať vzťahy, vzbudiť úsvit nádeje,</a:t>
            </a:r>
            <a:br>
              <a:rPr b="1"/>
            </a:br>
            <a:r>
              <a:rPr b="1"/>
              <a:t>učiť sa jeden od druhého</a:t>
            </a:r>
            <a:r>
              <a:rPr b="1"/>
              <a:t> </a:t>
            </a:r>
            <a:br>
              <a:rPr b="1"/>
            </a:br>
            <a:r>
              <a:rPr b="1"/>
              <a:t>a </a:t>
            </a:r>
            <a:r>
              <a:rPr b="1"/>
              <a:t>vytvoriť pozitívne vnímanie</a:t>
            </a:r>
            <a:r>
              <a:rPr b="1"/>
              <a:t>, </a:t>
            </a:r>
            <a:br>
              <a:rPr b="1"/>
            </a:br>
            <a:r>
              <a:rPr b="1"/>
              <a:t>ktoré osvieti mysle, zahreje srdcia, </a:t>
            </a:r>
            <a:br>
              <a:rPr b="1"/>
            </a:br>
            <a:r>
              <a:rPr b="1"/>
              <a:t>navráti silu rukám.“</a:t>
            </a:r>
          </a:p>
        </p:txBody>
      </p:sp>
      <p:sp>
        <p:nvSpPr>
          <p:cNvPr id="463" name="(PD 32.)"/>
          <p:cNvSpPr txBox="1"/>
          <p:nvPr/>
        </p:nvSpPr>
        <p:spPr>
          <a:xfrm>
            <a:off x="3399201" y="4512694"/>
            <a:ext cx="1064998" cy="3644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indent="152400">
              <a:lnSpc>
                <a:spcPct val="115000"/>
              </a:lnSpc>
              <a:buClr>
                <a:schemeClr val="accent1"/>
              </a:buClr>
              <a:buFont typeface="Helvetica Neue"/>
              <a:defRPr i="1" sz="1800">
                <a:latin typeface="Helvetica Neue Light"/>
                <a:ea typeface="Helvetica Neue Light"/>
                <a:cs typeface="Helvetica Neue Light"/>
                <a:sym typeface="Helvetica Neue Light"/>
              </a:defRPr>
            </a:lvl1pPr>
          </a:lstStyle>
          <a:p>
            <a:pPr/>
            <a:r>
              <a:t>(PD 32.)</a:t>
            </a:r>
          </a:p>
        </p:txBody>
      </p:sp>
      <p:sp>
        <p:nvSpPr>
          <p:cNvPr id="464" name="Google Shape;376;p34"/>
          <p:cNvSpPr txBox="1"/>
          <p:nvPr/>
        </p:nvSpPr>
        <p:spPr>
          <a:xfrm>
            <a:off x="8767370" y="4685836"/>
            <a:ext cx="308530" cy="307006"/>
          </a:xfrm>
          <a:prstGeom prst="rect">
            <a:avLst/>
          </a:prstGeom>
          <a:ln w="12700">
            <a:miter lim="400000"/>
          </a:ln>
          <a:extLst>
            <a:ext uri="{C572A759-6A51-4108-AA02-DFA0A04FC94B}">
              <ma14:wrappingTextBoxFlag xmlns:ma14="http://schemas.microsoft.com/office/mac/drawingml/2011/main" val="1"/>
            </a:ext>
          </a:extLst>
        </p:spPr>
        <p:txBody>
          <a:bodyPr wrap="none" lIns="91424" tIns="91424" rIns="91424" bIns="91424">
            <a:spAutoFit/>
          </a:bodyPr>
          <a:lstStyle>
            <a:lvl1pPr algn="r">
              <a:defRPr sz="800">
                <a:solidFill>
                  <a:schemeClr val="accent2">
                    <a:lumOff val="21764"/>
                  </a:schemeClr>
                </a:solidFill>
                <a:latin typeface="+mj-lt"/>
                <a:ea typeface="+mj-ea"/>
                <a:cs typeface="+mj-cs"/>
                <a:sym typeface="Helvetica Neue"/>
              </a:defRPr>
            </a:lvl1pPr>
          </a:lstStyle>
          <a:p>
            <a:pPr/>
            <a:fld id="{86CB4B4D-7CA3-9044-876B-883B54F8677D}" type="slidenum"/>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6" name="Google Shape;200;p12"/>
          <p:cNvSpPr txBox="1"/>
          <p:nvPr/>
        </p:nvSpPr>
        <p:spPr>
          <a:xfrm>
            <a:off x="834681" y="237197"/>
            <a:ext cx="7890844" cy="86471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nSpc>
                <a:spcPct val="80000"/>
              </a:lnSpc>
              <a:defRPr sz="2500">
                <a:latin typeface="+mj-lt"/>
                <a:ea typeface="+mj-ea"/>
                <a:cs typeface="+mj-cs"/>
                <a:sym typeface="Helvetica Neue"/>
              </a:defRPr>
            </a:lvl1pPr>
          </a:lstStyle>
          <a:p>
            <a:pPr/>
            <a:r>
              <a:t>Cestovná mapa</a:t>
            </a:r>
          </a:p>
        </p:txBody>
      </p:sp>
      <p:sp>
        <p:nvSpPr>
          <p:cNvPr id="467" name="Číslo snímky"/>
          <p:cNvSpPr txBox="1"/>
          <p:nvPr>
            <p:ph type="sldNum" sz="quarter" idx="2"/>
          </p:nvPr>
        </p:nvSpPr>
        <p:spPr>
          <a:xfrm>
            <a:off x="8767370" y="4685836"/>
            <a:ext cx="308530" cy="307006"/>
          </a:xfrm>
          <a:prstGeom prst="rect">
            <a:avLst/>
          </a:prstGeom>
          <a:extLst>
            <a:ext uri="{C572A759-6A51-4108-AA02-DFA0A04FC94B}">
              <ma14:wrappingTextBoxFlag xmlns:ma14="http://schemas.microsoft.com/office/mac/drawingml/2011/main" val="1"/>
            </a:ext>
          </a:extLst>
        </p:spPr>
        <p:txBody>
          <a:bodyPr anchor="t"/>
          <a:lstStyle>
            <a:lvl1pPr>
              <a:defRPr sz="800"/>
            </a:lvl1pPr>
          </a:lstStyle>
          <a:p>
            <a:pPr/>
            <a:fld id="{86CB4B4D-7CA3-9044-876B-883B54F8677D}" type="slidenum"/>
          </a:p>
        </p:txBody>
      </p:sp>
      <p:sp>
        <p:nvSpPr>
          <p:cNvPr id="468" name="Vzorový postup, ktorý ponúka Vademékum.…"/>
          <p:cNvSpPr txBox="1"/>
          <p:nvPr/>
        </p:nvSpPr>
        <p:spPr>
          <a:xfrm>
            <a:off x="918317" y="933645"/>
            <a:ext cx="6142610" cy="1645840"/>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lnSpc>
                <a:spcPct val="115000"/>
              </a:lnSpc>
              <a:defRPr sz="1800">
                <a:latin typeface="+mj-lt"/>
                <a:ea typeface="+mj-ea"/>
                <a:cs typeface="+mj-cs"/>
                <a:sym typeface="Helvetica Neue"/>
              </a:defRPr>
            </a:pPr>
            <a:r>
              <a:t>Vzorový postup, ktorý ponúka Vademékum.</a:t>
            </a:r>
          </a:p>
          <a:p>
            <a:pPr>
              <a:lnSpc>
                <a:spcPct val="115000"/>
              </a:lnSpc>
              <a:defRPr sz="1800">
                <a:latin typeface="+mj-lt"/>
                <a:ea typeface="+mj-ea"/>
                <a:cs typeface="+mj-cs"/>
                <a:sym typeface="Helvetica Neue"/>
              </a:defRPr>
            </a:pPr>
          </a:p>
          <a:p>
            <a:pPr>
              <a:lnSpc>
                <a:spcPct val="115000"/>
              </a:lnSpc>
              <a:defRPr sz="1800">
                <a:latin typeface="+mj-lt"/>
                <a:ea typeface="+mj-ea"/>
                <a:cs typeface="+mj-cs"/>
                <a:sym typeface="Helvetica Neue"/>
              </a:defRPr>
            </a:pPr>
            <a:r>
              <a:t>Ide o niekoľko krokov, ktoré majú jednotlivé diecézy zvážiť </a:t>
            </a:r>
          </a:p>
          <a:p>
            <a:pPr>
              <a:lnSpc>
                <a:spcPct val="115000"/>
              </a:lnSpc>
              <a:defRPr sz="1800">
                <a:latin typeface="+mj-lt"/>
                <a:ea typeface="+mj-ea"/>
                <a:cs typeface="+mj-cs"/>
                <a:sym typeface="Helvetica Neue"/>
              </a:defRPr>
            </a:pPr>
            <a:r>
              <a:t>na základe miestnych pomerov</a:t>
            </a:r>
          </a:p>
        </p:txBody>
      </p:sp>
      <p:sp>
        <p:nvSpPr>
          <p:cNvPr id="469" name="Google Shape;207;p13"/>
          <p:cNvSpPr txBox="1"/>
          <p:nvPr>
            <p:ph type="body" sz="half" idx="1"/>
          </p:nvPr>
        </p:nvSpPr>
        <p:spPr>
          <a:xfrm>
            <a:off x="659048" y="2319272"/>
            <a:ext cx="8029104" cy="1541780"/>
          </a:xfrm>
          <a:prstGeom prst="rect">
            <a:avLst/>
          </a:prstGeom>
        </p:spPr>
        <p:txBody>
          <a:bodyPr anchor="ctr"/>
          <a:lstStyle/>
          <a:p>
            <a:pPr marL="0" indent="0">
              <a:buClrTx/>
              <a:buSzTx/>
              <a:buFontTx/>
              <a:buNone/>
              <a:defRPr sz="1800"/>
            </a:pPr>
          </a:p>
          <a:p>
            <a:pPr>
              <a:buSzPts val="1800"/>
              <a:defRPr sz="1800"/>
            </a:pPr>
            <a:r>
              <a:t>Menovanie referenta - 15.10.2021</a:t>
            </a:r>
          </a:p>
          <a:p>
            <a:pPr>
              <a:buSzPts val="1800"/>
              <a:defRPr sz="1800"/>
            </a:pPr>
            <a:r>
              <a:t>Slávnostné zahájenie synody - 17.10.2021 </a:t>
            </a:r>
            <a:br/>
            <a:r>
              <a:t>(vo farnosti Tajov a v Katedrále sv. Františka Xaverského)</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1" name="Google Shape;207;p13"/>
          <p:cNvSpPr txBox="1"/>
          <p:nvPr>
            <p:ph type="body" idx="1"/>
          </p:nvPr>
        </p:nvSpPr>
        <p:spPr>
          <a:xfrm>
            <a:off x="864706" y="947672"/>
            <a:ext cx="8029103" cy="3960733"/>
          </a:xfrm>
          <a:prstGeom prst="rect">
            <a:avLst/>
          </a:prstGeom>
        </p:spPr>
        <p:txBody>
          <a:bodyPr anchor="ctr"/>
          <a:lstStyle/>
          <a:p>
            <a:pPr>
              <a:buSzPts val="1800"/>
              <a:defRPr sz="1800"/>
            </a:pPr>
            <a:r>
              <a:t>Rozlišovanie cesty pre našu diecézu - </a:t>
            </a:r>
            <a:r>
              <a:rPr b="1"/>
              <a:t>dôležitá etapa synodálnej cesty</a:t>
            </a:r>
            <a:br>
              <a:rPr b="1"/>
            </a:br>
            <a:r>
              <a:t>- Synoda nás chce rozhýbať, ale nemôže sa robiť nasilu</a:t>
            </a:r>
            <a:br/>
            <a:r>
              <a:t>- nemá ísť o zaťažujúce bremeno, ktoré sa urobí iba formálne</a:t>
            </a:r>
            <a:br/>
            <a:r>
              <a:t>- cieľom nie je preťažovať farnosti, ale skôr integrovať synodálny proces do miestnej cirkvi tvorivými spôsobmi, ktoré podporia hlbšie spoločenstvo, plnšiu účasť a plodnejšiu misiu.</a:t>
            </a:r>
            <a:br/>
            <a:r>
              <a:t>- podobne môžeme uvažovať o 10 tematických oblastiach</a:t>
            </a:r>
            <a:br/>
            <a:br/>
            <a:r>
              <a:t>Na tomto mieste neviem povedať, čo je pre nás najvhodnejšie. No je to dôležité a </a:t>
            </a:r>
            <a:r>
              <a:rPr b="1"/>
              <a:t>samotné rozlišovanie a plánovanie cesty je už súčasťou synody a začiatkom synodálnej konverzie. </a:t>
            </a:r>
            <a:r>
              <a:rPr i="1"/>
              <a:t>(Por. PD 2. príloha.)</a:t>
            </a:r>
          </a:p>
        </p:txBody>
      </p:sp>
      <p:sp>
        <p:nvSpPr>
          <p:cNvPr id="472" name="Google Shape;200;p12"/>
          <p:cNvSpPr txBox="1"/>
          <p:nvPr/>
        </p:nvSpPr>
        <p:spPr>
          <a:xfrm>
            <a:off x="834681" y="237197"/>
            <a:ext cx="7890844" cy="86471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nSpc>
                <a:spcPct val="80000"/>
              </a:lnSpc>
              <a:defRPr sz="2500">
                <a:latin typeface="+mj-lt"/>
                <a:ea typeface="+mj-ea"/>
                <a:cs typeface="+mj-cs"/>
                <a:sym typeface="Helvetica Neue"/>
              </a:defRPr>
            </a:lvl1pPr>
          </a:lstStyle>
          <a:p>
            <a:pPr/>
            <a:r>
              <a:t>Cestovná mapa</a:t>
            </a:r>
          </a:p>
        </p:txBody>
      </p:sp>
      <p:sp>
        <p:nvSpPr>
          <p:cNvPr id="473" name="Číslo snímky"/>
          <p:cNvSpPr txBox="1"/>
          <p:nvPr>
            <p:ph type="sldNum" sz="quarter" idx="2"/>
          </p:nvPr>
        </p:nvSpPr>
        <p:spPr>
          <a:xfrm>
            <a:off x="8767370" y="4685836"/>
            <a:ext cx="308530" cy="307006"/>
          </a:xfrm>
          <a:prstGeom prst="rect">
            <a:avLst/>
          </a:prstGeom>
          <a:extLst>
            <a:ext uri="{C572A759-6A51-4108-AA02-DFA0A04FC94B}">
              <ma14:wrappingTextBoxFlag xmlns:ma14="http://schemas.microsoft.com/office/mac/drawingml/2011/main" val="1"/>
            </a:ext>
          </a:extLst>
        </p:spPr>
        <p:txBody>
          <a:bodyPr anchor="t"/>
          <a:lstStyle>
            <a:lvl1pPr>
              <a:defRPr sz="800"/>
            </a:lvl1pPr>
          </a:lstStyle>
          <a:p>
            <a:pPr/>
            <a:fld id="{86CB4B4D-7CA3-9044-876B-883B54F8677D}" type="slidenum"/>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5" name="Google Shape;207;p13"/>
          <p:cNvSpPr txBox="1"/>
          <p:nvPr>
            <p:ph type="body" idx="1"/>
          </p:nvPr>
        </p:nvSpPr>
        <p:spPr>
          <a:xfrm>
            <a:off x="521934" y="1027297"/>
            <a:ext cx="8516338" cy="3298733"/>
          </a:xfrm>
          <a:prstGeom prst="rect">
            <a:avLst/>
          </a:prstGeom>
        </p:spPr>
        <p:txBody>
          <a:bodyPr anchor="ctr"/>
          <a:lstStyle/>
          <a:p>
            <a:pPr marL="452627" indent="-301752" defTabSz="905255">
              <a:buSzPts val="1700"/>
              <a:defRPr sz="1782"/>
            </a:pPr>
            <a:r>
              <a:t>Pracovná skupina / Synodálny tím</a:t>
            </a:r>
            <a:br/>
            <a:r>
              <a:t>- Rozlišovanie najvhodnejšej cesty pre našu diecézu, nemôže stáť na </a:t>
            </a:r>
            <a:br/>
            <a:r>
              <a:t>  jednom človeku.</a:t>
            </a:r>
            <a:br/>
            <a:r>
              <a:t>- Výrazne sa odporúča postupovať modelom dobrovoľnosti a </a:t>
            </a:r>
            <a:br/>
            <a:r>
              <a:t>  spoluzodpovednosti s tými,</a:t>
            </a:r>
            <a:br/>
            <a:r>
              <a:t>- </a:t>
            </a:r>
            <a:r>
              <a:rPr b="1"/>
              <a:t>ktorí na základe otvoreného procesu prejavia záujem a ochotu pomôcť</a:t>
            </a:r>
            <a:r>
              <a:t>.</a:t>
            </a:r>
            <a:br/>
          </a:p>
          <a:p>
            <a:pPr marL="452627" indent="-301752" defTabSz="905255">
              <a:buSzPts val="1700"/>
              <a:defRPr sz="1782"/>
            </a:pPr>
            <a:r>
              <a:t>Komunikácia so všetkými</a:t>
            </a:r>
          </a:p>
          <a:p>
            <a:pPr marL="452627" indent="-301752" defTabSz="905255">
              <a:buSzPts val="1700"/>
              <a:defRPr sz="1782"/>
            </a:pPr>
            <a:r>
              <a:t>Príprava a predloženie diecéznej syntézy</a:t>
            </a:r>
          </a:p>
        </p:txBody>
      </p:sp>
      <p:sp>
        <p:nvSpPr>
          <p:cNvPr id="476" name="Google Shape;200;p12"/>
          <p:cNvSpPr txBox="1"/>
          <p:nvPr/>
        </p:nvSpPr>
        <p:spPr>
          <a:xfrm>
            <a:off x="834681" y="237197"/>
            <a:ext cx="7890844" cy="86471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nSpc>
                <a:spcPct val="80000"/>
              </a:lnSpc>
              <a:defRPr sz="2500">
                <a:latin typeface="+mj-lt"/>
                <a:ea typeface="+mj-ea"/>
                <a:cs typeface="+mj-cs"/>
                <a:sym typeface="Helvetica Neue"/>
              </a:defRPr>
            </a:lvl1pPr>
          </a:lstStyle>
          <a:p>
            <a:pPr/>
            <a:r>
              <a:t>Cestovná mapa</a:t>
            </a:r>
          </a:p>
        </p:txBody>
      </p:sp>
      <p:sp>
        <p:nvSpPr>
          <p:cNvPr id="477" name="Číslo snímky"/>
          <p:cNvSpPr txBox="1"/>
          <p:nvPr>
            <p:ph type="sldNum" sz="quarter" idx="2"/>
          </p:nvPr>
        </p:nvSpPr>
        <p:spPr>
          <a:xfrm>
            <a:off x="8767370" y="4685836"/>
            <a:ext cx="308530" cy="307006"/>
          </a:xfrm>
          <a:prstGeom prst="rect">
            <a:avLst/>
          </a:prstGeom>
          <a:extLst>
            <a:ext uri="{C572A759-6A51-4108-AA02-DFA0A04FC94B}">
              <ma14:wrappingTextBoxFlag xmlns:ma14="http://schemas.microsoft.com/office/mac/drawingml/2011/main" val="1"/>
            </a:ext>
          </a:extLst>
        </p:spPr>
        <p:txBody>
          <a:bodyPr anchor="t"/>
          <a:lstStyle>
            <a:lvl1pPr>
              <a:defRPr sz="800"/>
            </a:lvl1pPr>
          </a:lstStyle>
          <a:p>
            <a:pPr/>
            <a:fld id="{86CB4B4D-7CA3-9044-876B-883B54F8677D}" type="slidenum"/>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9" name="Google Shape;207;p13"/>
          <p:cNvSpPr txBox="1"/>
          <p:nvPr>
            <p:ph type="body" idx="1"/>
          </p:nvPr>
        </p:nvSpPr>
        <p:spPr>
          <a:xfrm>
            <a:off x="43062" y="922384"/>
            <a:ext cx="8860907" cy="3298732"/>
          </a:xfrm>
          <a:prstGeom prst="rect">
            <a:avLst/>
          </a:prstGeom>
        </p:spPr>
        <p:txBody>
          <a:bodyPr anchor="ctr"/>
          <a:lstStyle/>
          <a:p>
            <a:pPr>
              <a:buSzPts val="1800"/>
              <a:defRPr sz="1800"/>
            </a:pPr>
            <a:r>
              <a:t>Tvorba synodálneho tímu a rozlišovanie cesty pre našu diecézu - </a:t>
            </a:r>
            <a:r>
              <a:rPr>
                <a:solidFill>
                  <a:srgbClr val="E32400"/>
                </a:solidFill>
              </a:rPr>
              <a:t>približne do 31.12.2021</a:t>
            </a:r>
            <a:endParaRPr>
              <a:solidFill>
                <a:srgbClr val="E32400"/>
              </a:solidFill>
            </a:endParaRPr>
          </a:p>
          <a:p>
            <a:pPr>
              <a:buSzPts val="1800"/>
              <a:defRPr sz="1800"/>
            </a:pPr>
            <a:r>
              <a:t>Konzultačná fáza na farskej úrovni (spoločenstvá a stretnutia deti, mládých, slobodných, rodín, ale aj rôzne modlitbové združenia a spolky…) - </a:t>
            </a:r>
            <a:r>
              <a:rPr>
                <a:solidFill>
                  <a:srgbClr val="E32400"/>
                </a:solidFill>
              </a:rPr>
              <a:t>do 30.4.2022</a:t>
            </a:r>
            <a:endParaRPr>
              <a:solidFill>
                <a:srgbClr val="E32400"/>
              </a:solidFill>
            </a:endParaRPr>
          </a:p>
          <a:p>
            <a:pPr>
              <a:buSzPts val="1800"/>
              <a:defRPr sz="1800"/>
            </a:pPr>
            <a:r>
              <a:t>Konzultačná fáza medzi kňazmi a diakonmi na dekanátnej úrovni - </a:t>
            </a:r>
            <a:r>
              <a:rPr>
                <a:solidFill>
                  <a:srgbClr val="E32400"/>
                </a:solidFill>
              </a:rPr>
              <a:t>do 31.5.2022</a:t>
            </a:r>
          </a:p>
          <a:p>
            <a:pPr>
              <a:buSzPts val="1800"/>
              <a:defRPr sz="1800"/>
            </a:pPr>
            <a:r>
              <a:t>Zasielanie spätnej väzby a reflexie z konzultačnej fázy vo farnostiach, spoločenstvách a dekanátoch - </a:t>
            </a:r>
            <a:r>
              <a:rPr>
                <a:solidFill>
                  <a:srgbClr val="E32400"/>
                </a:solidFill>
              </a:rPr>
              <a:t>do 20.6.2022</a:t>
            </a:r>
          </a:p>
          <a:p>
            <a:pPr>
              <a:buSzPts val="1800"/>
              <a:defRPr sz="1800"/>
            </a:pPr>
            <a:r>
              <a:t>Spracovanie podkladov, príprava a predloženie diecéznej syntézy - </a:t>
            </a:r>
            <a:r>
              <a:rPr>
                <a:solidFill>
                  <a:srgbClr val="E32400"/>
                </a:solidFill>
              </a:rPr>
              <a:t>do 30.6.2022</a:t>
            </a:r>
            <a:br>
              <a:rPr>
                <a:solidFill>
                  <a:srgbClr val="E32400"/>
                </a:solidFill>
              </a:rPr>
            </a:br>
            <a:r>
              <a:rPr i="1"/>
              <a:t>(termín konzultačnej fázy pre partikulárne cirkvi je </a:t>
            </a:r>
            <a:r>
              <a:rPr i="1">
                <a:solidFill>
                  <a:srgbClr val="E32400"/>
                </a:solidFill>
              </a:rPr>
              <a:t>do 15. augusta 2022</a:t>
            </a:r>
            <a:r>
              <a:rPr i="1"/>
              <a:t>)</a:t>
            </a:r>
          </a:p>
        </p:txBody>
      </p:sp>
      <p:sp>
        <p:nvSpPr>
          <p:cNvPr id="480" name="Google Shape;200;p12"/>
          <p:cNvSpPr txBox="1"/>
          <p:nvPr/>
        </p:nvSpPr>
        <p:spPr>
          <a:xfrm>
            <a:off x="225081" y="257517"/>
            <a:ext cx="7890844" cy="86471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nSpc>
                <a:spcPct val="80000"/>
              </a:lnSpc>
              <a:defRPr sz="2500">
                <a:latin typeface="+mj-lt"/>
                <a:ea typeface="+mj-ea"/>
                <a:cs typeface="+mj-cs"/>
                <a:sym typeface="Helvetica Neue"/>
              </a:defRPr>
            </a:lvl1pPr>
          </a:lstStyle>
          <a:p>
            <a:pPr/>
            <a:r>
              <a:t>Plánované a navrhované termíny</a:t>
            </a:r>
          </a:p>
        </p:txBody>
      </p:sp>
      <p:sp>
        <p:nvSpPr>
          <p:cNvPr id="481" name="Číslo snímky"/>
          <p:cNvSpPr txBox="1"/>
          <p:nvPr>
            <p:ph type="sldNum" sz="quarter" idx="2"/>
          </p:nvPr>
        </p:nvSpPr>
        <p:spPr>
          <a:xfrm>
            <a:off x="8767370" y="4685836"/>
            <a:ext cx="308530" cy="307006"/>
          </a:xfrm>
          <a:prstGeom prst="rect">
            <a:avLst/>
          </a:prstGeom>
          <a:extLst>
            <a:ext uri="{C572A759-6A51-4108-AA02-DFA0A04FC94B}">
              <ma14:wrappingTextBoxFlag xmlns:ma14="http://schemas.microsoft.com/office/mac/drawingml/2011/main" val="1"/>
            </a:ext>
          </a:extLst>
        </p:spPr>
        <p:txBody>
          <a:bodyPr anchor="t"/>
          <a:lstStyle>
            <a:lvl1pPr>
              <a:defRPr sz="800"/>
            </a:lvl1pPr>
          </a:lstStyle>
          <a:p>
            <a:pPr/>
            <a:fld id="{86CB4B4D-7CA3-9044-876B-883B54F8677D}" type="slidenum"/>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3" name="Google Shape;151;p5"/>
          <p:cNvSpPr txBox="1"/>
          <p:nvPr>
            <p:ph type="body" idx="1"/>
          </p:nvPr>
        </p:nvSpPr>
        <p:spPr>
          <a:xfrm>
            <a:off x="751126" y="919480"/>
            <a:ext cx="7787086" cy="3600451"/>
          </a:xfrm>
          <a:prstGeom prst="rect">
            <a:avLst/>
          </a:prstGeom>
        </p:spPr>
        <p:txBody>
          <a:bodyPr anchor="ctr"/>
          <a:lstStyle/>
          <a:p>
            <a:pPr>
              <a:buSzPts val="1800"/>
              <a:defRPr sz="1800"/>
            </a:pPr>
            <a:r>
              <a:t>Synoda o synodalite: spoločenstvo, spoluúčasť, misia </a:t>
            </a:r>
            <a:br/>
            <a:r>
              <a:t>je výzva a pozvanie kráčať spoločne</a:t>
            </a:r>
            <a:br/>
          </a:p>
          <a:p>
            <a:pPr>
              <a:buSzPts val="1800"/>
              <a:defRPr sz="1800"/>
            </a:pPr>
            <a:r>
              <a:t>Pozvaní sme ku dialógu s Bohom a s ľuďmi navzájom</a:t>
            </a:r>
            <a:br/>
          </a:p>
          <a:p>
            <a:pPr>
              <a:buSzPts val="1800"/>
              <a:defRPr sz="1800"/>
            </a:pPr>
            <a:r>
              <a:t>Tento dialóg má byť láskavý a konštruktívny</a:t>
            </a:r>
            <a:br/>
          </a:p>
          <a:p>
            <a:pPr>
              <a:buSzPts val="1800"/>
              <a:defRPr sz="1800"/>
            </a:pPr>
            <a:r>
              <a:t>Nemá byť bremenom, ale pozýva nás - chce nás rozhýbať, </a:t>
            </a:r>
            <a:br/>
            <a:r>
              <a:t>aby mohli vypučať sny a rozhýbať sa nádeje…</a:t>
            </a:r>
          </a:p>
        </p:txBody>
      </p:sp>
      <p:sp>
        <p:nvSpPr>
          <p:cNvPr id="484" name="Google Shape;200;p12"/>
          <p:cNvSpPr txBox="1"/>
          <p:nvPr/>
        </p:nvSpPr>
        <p:spPr>
          <a:xfrm>
            <a:off x="834681" y="237197"/>
            <a:ext cx="7890844" cy="86471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normAutofit fontScale="100000" lnSpcReduction="0"/>
          </a:bodyPr>
          <a:lstStyle>
            <a:lvl1pPr>
              <a:lnSpc>
                <a:spcPct val="80000"/>
              </a:lnSpc>
              <a:defRPr sz="2500">
                <a:solidFill>
                  <a:schemeClr val="accent1"/>
                </a:solidFill>
                <a:latin typeface="+mj-lt"/>
                <a:ea typeface="+mj-ea"/>
                <a:cs typeface="+mj-cs"/>
                <a:sym typeface="Helvetica Neue"/>
              </a:defRPr>
            </a:lvl1pPr>
          </a:lstStyle>
          <a:p>
            <a:pPr/>
            <a:r>
              <a:t>Dôležité body</a:t>
            </a:r>
          </a:p>
        </p:txBody>
      </p:sp>
      <p:sp>
        <p:nvSpPr>
          <p:cNvPr id="485" name="Číslo snímky"/>
          <p:cNvSpPr txBox="1"/>
          <p:nvPr>
            <p:ph type="sldNum" sz="quarter" idx="2"/>
          </p:nvPr>
        </p:nvSpPr>
        <p:spPr>
          <a:xfrm>
            <a:off x="8795615" y="4685836"/>
            <a:ext cx="280285" cy="269617"/>
          </a:xfrm>
          <a:prstGeom prst="rect">
            <a:avLst/>
          </a:prstGeom>
          <a:extLst>
            <a:ext uri="{C572A759-6A51-4108-AA02-DFA0A04FC94B}">
              <ma14:wrappingTextBoxFlag xmlns:ma14="http://schemas.microsoft.com/office/mac/drawingml/2011/main" val="1"/>
            </a:ext>
          </a:extLst>
        </p:spPr>
        <p:txBody>
          <a:bodyPr anchor="t"/>
          <a:lstStyle/>
          <a:p>
            <a:pPr/>
            <a:fld id="{86CB4B4D-7CA3-9044-876B-883B54F8677D}" type="slidenum"/>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9" name="Google Shape;233;p16"/>
          <p:cNvSpPr txBox="1"/>
          <p:nvPr>
            <p:ph type="sldNum" sz="quarter" idx="2"/>
          </p:nvPr>
        </p:nvSpPr>
        <p:spPr>
          <a:xfrm>
            <a:off x="8767370" y="4701683"/>
            <a:ext cx="308530" cy="307006"/>
          </a:xfrm>
          <a:prstGeom prst="rect">
            <a:avLst/>
          </a:prstGeom>
          <a:extLst>
            <a:ext uri="{C572A759-6A51-4108-AA02-DFA0A04FC94B}">
              <ma14:wrappingTextBoxFlag xmlns:ma14="http://schemas.microsoft.com/office/mac/drawingml/2011/main" val="1"/>
            </a:ext>
          </a:extLst>
        </p:spPr>
        <p:txBody>
          <a:bodyPr/>
          <a:lstStyle>
            <a:lvl1pPr>
              <a:defRPr sz="800"/>
            </a:lvl1pPr>
          </a:lstStyle>
          <a:p>
            <a:pPr/>
            <a:fld id="{86CB4B4D-7CA3-9044-876B-883B54F8677D}" type="slidenum"/>
          </a:p>
        </p:txBody>
      </p:sp>
      <p:grpSp>
        <p:nvGrpSpPr>
          <p:cNvPr id="492" name="Skupina 12"/>
          <p:cNvGrpSpPr/>
          <p:nvPr/>
        </p:nvGrpSpPr>
        <p:grpSpPr>
          <a:xfrm>
            <a:off x="1308331" y="124869"/>
            <a:ext cx="6552538" cy="4893762"/>
            <a:chOff x="0" y="0"/>
            <a:chExt cx="6552537" cy="4893760"/>
          </a:xfrm>
        </p:grpSpPr>
        <p:sp>
          <p:nvSpPr>
            <p:cNvPr id="490" name="Pravouholník 7"/>
            <p:cNvSpPr/>
            <p:nvPr/>
          </p:nvSpPr>
          <p:spPr>
            <a:xfrm>
              <a:off x="0" y="0"/>
              <a:ext cx="6552538" cy="4852197"/>
            </a:xfrm>
            <a:prstGeom prst="rect">
              <a:avLst/>
            </a:prstGeom>
            <a:solidFill>
              <a:srgbClr val="FFFFFF"/>
            </a:solidFill>
            <a:ln w="12700" cap="flat">
              <a:noFill/>
              <a:miter lim="400000"/>
            </a:ln>
            <a:effectLst/>
          </p:spPr>
          <p:txBody>
            <a:bodyPr wrap="square" lIns="45719" tIns="45719" rIns="45719" bIns="45719" numCol="1" anchor="ctr">
              <a:noAutofit/>
            </a:bodyPr>
            <a:lstStyle/>
            <a:p>
              <a:pPr algn="ctr"/>
            </a:p>
          </p:txBody>
        </p:sp>
        <p:pic>
          <p:nvPicPr>
            <p:cNvPr id="491" name="Obrázok 11" descr="Obrázok 11"/>
            <p:cNvPicPr>
              <a:picLocks noChangeAspect="1"/>
            </p:cNvPicPr>
            <p:nvPr/>
          </p:nvPicPr>
          <p:blipFill>
            <a:blip r:embed="rId2">
              <a:extLst/>
            </a:blip>
            <a:stretch>
              <a:fillRect/>
            </a:stretch>
          </p:blipFill>
          <p:spPr>
            <a:xfrm>
              <a:off x="701827" y="121046"/>
              <a:ext cx="5000717" cy="4772715"/>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4" name="Google Shape;396;p37"/>
          <p:cNvSpPr txBox="1"/>
          <p:nvPr>
            <p:ph type="title"/>
          </p:nvPr>
        </p:nvSpPr>
        <p:spPr>
          <a:xfrm>
            <a:off x="323999" y="2151600"/>
            <a:ext cx="8454302" cy="840300"/>
          </a:xfrm>
          <a:prstGeom prst="rect">
            <a:avLst/>
          </a:prstGeom>
        </p:spPr>
        <p:txBody>
          <a:bodyPr/>
          <a:lstStyle>
            <a:lvl1pPr>
              <a:defRPr sz="4400"/>
            </a:lvl1pPr>
          </a:lstStyle>
          <a:p>
            <a:pPr/>
            <a:r>
              <a:t>Ďakujem</a:t>
            </a:r>
          </a:p>
        </p:txBody>
      </p:sp>
      <p:pic>
        <p:nvPicPr>
          <p:cNvPr id="495" name="Google Shape;397;p37" descr="Google Shape;397;p37"/>
          <p:cNvPicPr>
            <a:picLocks noChangeAspect="1"/>
          </p:cNvPicPr>
          <p:nvPr/>
        </p:nvPicPr>
        <p:blipFill>
          <a:blip r:embed="rId2">
            <a:extLst/>
          </a:blip>
          <a:srcRect l="0" t="0" r="0" b="28769"/>
          <a:stretch>
            <a:fillRect/>
          </a:stretch>
        </p:blipFill>
        <p:spPr>
          <a:xfrm>
            <a:off x="2215080" y="2938241"/>
            <a:ext cx="6263772" cy="2299885"/>
          </a:xfrm>
          <a:prstGeom prst="rect">
            <a:avLst/>
          </a:prstGeom>
          <a:ln w="12700">
            <a:miter lim="400000"/>
          </a:ln>
        </p:spPr>
      </p:pic>
      <p:pic>
        <p:nvPicPr>
          <p:cNvPr id="496" name="Google Shape;398;p37" descr="Google Shape;398;p37"/>
          <p:cNvPicPr>
            <a:picLocks noChangeAspect="1"/>
          </p:cNvPicPr>
          <p:nvPr/>
        </p:nvPicPr>
        <p:blipFill>
          <a:blip r:embed="rId3">
            <a:extLst/>
          </a:blip>
          <a:srcRect l="45690" t="0" r="0" b="15505"/>
          <a:stretch>
            <a:fillRect/>
          </a:stretch>
        </p:blipFill>
        <p:spPr>
          <a:xfrm>
            <a:off x="-78225" y="1750711"/>
            <a:ext cx="3035650" cy="2434664"/>
          </a:xfrm>
          <a:prstGeom prst="rect">
            <a:avLst/>
          </a:prstGeom>
          <a:ln w="12700">
            <a:miter lim="400000"/>
          </a:ln>
        </p:spPr>
      </p:pic>
      <p:pic>
        <p:nvPicPr>
          <p:cNvPr id="497" name="Google Shape;399;p37" descr="Google Shape;399;p37"/>
          <p:cNvPicPr>
            <a:picLocks noChangeAspect="1"/>
          </p:cNvPicPr>
          <p:nvPr/>
        </p:nvPicPr>
        <p:blipFill>
          <a:blip r:embed="rId3">
            <a:extLst/>
          </a:blip>
          <a:srcRect l="0" t="47943" r="9785" b="0"/>
          <a:stretch>
            <a:fillRect/>
          </a:stretch>
        </p:blipFill>
        <p:spPr>
          <a:xfrm>
            <a:off x="4176870" y="-50825"/>
            <a:ext cx="5042605" cy="1499986"/>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A7A7A7"/>
      </a:dk2>
      <a:lt2>
        <a:srgbClr val="535353"/>
      </a:lt2>
      <a:accent1>
        <a:srgbClr val="DE8F32"/>
      </a:accent1>
      <a:accent2>
        <a:srgbClr val="212121"/>
      </a:accent2>
      <a:accent3>
        <a:srgbClr val="B21444"/>
      </a:accent3>
      <a:accent4>
        <a:srgbClr val="CCCCCC"/>
      </a:accent4>
      <a:accent5>
        <a:srgbClr val="999999"/>
      </a:accent5>
      <a:accent6>
        <a:srgbClr val="00ACB3"/>
      </a:accent6>
      <a:hlink>
        <a:srgbClr val="0000FF"/>
      </a:hlink>
      <a:folHlink>
        <a:srgbClr val="FF00FF"/>
      </a:folHlink>
    </a:clrScheme>
    <a:fontScheme name="Simple Light">
      <a:majorFont>
        <a:latin typeface="Helvetica Neue"/>
        <a:ea typeface="Helvetica Neue"/>
        <a:cs typeface="Helvetica Neue"/>
      </a:majorFont>
      <a:minorFont>
        <a:latin typeface="Helvetica"/>
        <a:ea typeface="Helvetica"/>
        <a:cs typeface="Helvetica"/>
      </a:minorFont>
    </a:fontScheme>
    <a:fmtScheme name="Simple 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A7A7A7"/>
      </a:dk2>
      <a:lt2>
        <a:srgbClr val="535353"/>
      </a:lt2>
      <a:accent1>
        <a:srgbClr val="DE8F32"/>
      </a:accent1>
      <a:accent2>
        <a:srgbClr val="212121"/>
      </a:accent2>
      <a:accent3>
        <a:srgbClr val="B21444"/>
      </a:accent3>
      <a:accent4>
        <a:srgbClr val="CCCCCC"/>
      </a:accent4>
      <a:accent5>
        <a:srgbClr val="999999"/>
      </a:accent5>
      <a:accent6>
        <a:srgbClr val="00ACB3"/>
      </a:accent6>
      <a:hlink>
        <a:srgbClr val="0000FF"/>
      </a:hlink>
      <a:folHlink>
        <a:srgbClr val="FF00FF"/>
      </a:folHlink>
    </a:clrScheme>
    <a:fontScheme name="Simple Light">
      <a:majorFont>
        <a:latin typeface="Helvetica Neue"/>
        <a:ea typeface="Helvetica Neue"/>
        <a:cs typeface="Helvetica Neue"/>
      </a:majorFont>
      <a:minorFont>
        <a:latin typeface="Helvetica"/>
        <a:ea typeface="Helvetica"/>
        <a:cs typeface="Helvetica"/>
      </a:minorFont>
    </a:fontScheme>
    <a:fmtScheme name="Simple 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